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04" r:id="rId3"/>
  </p:sldMasterIdLst>
  <p:sldIdLst>
    <p:sldId id="256" r:id="rId4"/>
    <p:sldId id="257" r:id="rId5"/>
    <p:sldId id="265" r:id="rId6"/>
    <p:sldId id="263" r:id="rId7"/>
    <p:sldId id="264" r:id="rId8"/>
    <p:sldId id="258" r:id="rId9"/>
    <p:sldId id="267" r:id="rId10"/>
    <p:sldId id="266" r:id="rId11"/>
    <p:sldId id="270" r:id="rId12"/>
    <p:sldId id="273" r:id="rId13"/>
    <p:sldId id="259" r:id="rId14"/>
    <p:sldId id="268" r:id="rId15"/>
    <p:sldId id="269" r:id="rId16"/>
    <p:sldId id="260" r:id="rId17"/>
    <p:sldId id="261" r:id="rId18"/>
    <p:sldId id="262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2267744" y="5229200"/>
            <a:ext cx="6624736" cy="136815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547664" y="188640"/>
            <a:ext cx="6336704" cy="10081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29600" cy="263346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Выявление и развитие предпосылок одаренности у детей старшего дошкольного возраста в условиях ДОУ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9144" y="5229200"/>
            <a:ext cx="6904856" cy="144016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Кретинина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Виктория Родионовна, сурдопедагог.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260648"/>
          <a:ext cx="6096000" cy="49072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Муниципальное дошкольное образовательное учреждение «Центр развития ребенка — детский сад «Лучик»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1601176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686800" cy="715962"/>
          </a:xfrm>
        </p:spPr>
        <p:txBody>
          <a:bodyPr/>
          <a:lstStyle/>
          <a:p>
            <a:r>
              <a:rPr lang="ru-RU" dirty="0" smtClean="0"/>
              <a:t>Цель исследования.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3071810"/>
            <a:ext cx="7315200" cy="2928958"/>
          </a:xfrm>
        </p:spPr>
        <p:txBody>
          <a:bodyPr/>
          <a:lstStyle/>
          <a:p>
            <a:r>
              <a:rPr lang="ru-RU" dirty="0" smtClean="0"/>
              <a:t>Создание условий для выявления, поддержки и развития одаренных детей техническими средствами.</a:t>
            </a:r>
          </a:p>
          <a:p>
            <a:endParaRPr lang="ru-RU" dirty="0"/>
          </a:p>
        </p:txBody>
      </p:sp>
      <p:pic>
        <p:nvPicPr>
          <p:cNvPr id="6147" name="Picture 3" descr="C:\Users\Пользователь\Desktop\berger-amicable-divorec-blo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857232"/>
            <a:ext cx="2160239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309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Осуществить анализ научных источников по проблеме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Разработать систему мониторинга и развития предпосылок одаренности у детей старшего дошкольного возраста.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Выявить детей с предпосылками технической одаренности.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Составить индивидуальные маршруты психолого-педагогического сопровождения одаренных детей.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Скоординировать деятельность специалистов и родителей в этом направлении.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Пользователь\Desktop\berger-amicable-divorec-blo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0"/>
            <a:ext cx="2051720" cy="2051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Предполагаемые результаты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67000"/>
            <a:ext cx="7315200" cy="4191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банка данных «Одаренные и талантливые дети».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профессионального уровня педагогов по выявлению признаков одаренности у детей.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Инновационные изменения в организации воспитательно-образовательного процесса.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технических средств в разных взаимодействия и видах детской деятельности.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системы дополнительного образования.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Обогащение предметно – развивающей среды.</a:t>
            </a:r>
          </a:p>
          <a:p>
            <a:endParaRPr lang="ru-RU" dirty="0"/>
          </a:p>
        </p:txBody>
      </p:sp>
      <p:pic>
        <p:nvPicPr>
          <p:cNvPr id="7172" name="Picture 4" descr="C:\Users\Пользователь\Desktop\unnam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32656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686800" cy="715962"/>
          </a:xfrm>
        </p:spPr>
        <p:txBody>
          <a:bodyPr/>
          <a:lstStyle/>
          <a:p>
            <a:r>
              <a:rPr lang="ru-RU" dirty="0" smtClean="0"/>
              <a:t>Этапы </a:t>
            </a:r>
            <a:br>
              <a:rPr lang="ru-RU" dirty="0" smtClean="0"/>
            </a:br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80920" cy="468052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На первом этапе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отбор осуществляется на основе широкого спектра характеристик одарённости с помощью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опросников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, организованного наблюдения, различных оценочных процедур,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которые должны максимально полно отражать все стороны и проявления одарённости. </a:t>
            </a:r>
          </a:p>
          <a:p>
            <a:pPr algn="just"/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На втором этапе используются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более точные и более специфические диагностические процедуры (в том числе и тесты). Для оценки специальных способностей (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техничнских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, математических, художественных и др.) дошкольников используются экспертные карты, содержащие компоненты специальных способностей.</a:t>
            </a:r>
          </a:p>
          <a:p>
            <a:pPr algn="just"/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Третий этап -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аналитико-рефлексивная деятельность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 Проанализировав полученные данные, мы пришли к выводу,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то поставленная цель соответствует ожидаемым результатам,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при наименьших затратах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ресурсов.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Произошли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инновационные изменения в организации воспитательно-образовательного 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процесса. К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вовлечены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родители, общественность.</a:t>
            </a:r>
          </a:p>
          <a:p>
            <a:endParaRPr lang="ru-RU" b="1" dirty="0"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Пользователь\Desktop\e4326c34c6a6881aea34d7143925a4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423198" cy="1363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8686800" cy="71596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Методики по выявлению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одаренности детей </a:t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420888"/>
            <a:ext cx="7315200" cy="41910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выявления (экспертной оценки) одарённых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А.А. Лосевой.</a:t>
            </a:r>
          </a:p>
          <a:p>
            <a:pPr algn="just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Методика «Карта одарённости» разработанная А.И. Савенковым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Беннета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механической понятливости тест.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Творческого мышления вербальный тест «Необычное использование».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9218" name="Picture 2" descr="C:\Users\Пользователь\Desktop\sm_ful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60648"/>
            <a:ext cx="2627784" cy="2255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результат проделанной работы снят материал( видеоролик) в котором представлены технические навыки и умения ребенка быстро ориентироваться при выполнении разного вида заданий. Специально созданные условия для исследования предпосылок одаренности дошкольника, показали как ловко ребенок варьирует своими мыслями и  действиями, в следствие чего прослеживается технический склад ума.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C:\Users\Пользователь\Desktop\unnamed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3840" y="33265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наше время необходимы люди, мыслящие не шаблонно, умеющие искать новые пути решения предложенных задач, находить выход из проблемной ситуации!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Пользователь\Desktop\Building-Perfect-Membership-Websi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88640"/>
            <a:ext cx="5760640" cy="2834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Информационные ресурсы</a:t>
            </a:r>
            <a:r>
              <a:rPr lang="ru-RU" sz="44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Белова, Е.С. Одаренность малыша: раскрыть, понять, поддержать / Е. С. Белова. – М., 1998. - 251с.</a:t>
            </a:r>
          </a:p>
          <a:p>
            <a:pPr lvl="0"/>
            <a:r>
              <a:rPr lang="ru-RU" dirty="0" smtClean="0"/>
              <a:t>Богоявленская, Д.Б. Рабочая концепция одаренности / Д. Б. Богоявленская, А. В. </a:t>
            </a:r>
            <a:r>
              <a:rPr lang="ru-RU" dirty="0" err="1" smtClean="0"/>
              <a:t>Брушлинский</a:t>
            </a:r>
            <a:r>
              <a:rPr lang="ru-RU" dirty="0" smtClean="0"/>
              <a:t> / под ред. В.Д. </a:t>
            </a:r>
            <a:r>
              <a:rPr lang="ru-RU" dirty="0" err="1" smtClean="0"/>
              <a:t>Шадрикова</a:t>
            </a:r>
            <a:r>
              <a:rPr lang="ru-RU" dirty="0" smtClean="0"/>
              <a:t>. - М., 1998.</a:t>
            </a:r>
          </a:p>
          <a:p>
            <a:pPr lvl="0"/>
            <a:r>
              <a:rPr lang="ru-RU" dirty="0" smtClean="0"/>
              <a:t>Богоявленская, Д.Б. Психология одаренности: понятие, виды, проблемы / Д.Б. Богоявленская, М.Е. Богоявленская. - М., 2005.</a:t>
            </a:r>
          </a:p>
          <a:p>
            <a:pPr lvl="0"/>
            <a:r>
              <a:rPr lang="ru-RU" dirty="0" smtClean="0"/>
              <a:t>Лосева, А.А. Психологическая диагностика одаренности [Текст]: учебное пособие для вузов / А. А. Лосева. - М., 2004.</a:t>
            </a:r>
          </a:p>
          <a:p>
            <a:pPr lvl="0"/>
            <a:r>
              <a:rPr lang="ru-RU" dirty="0" smtClean="0"/>
              <a:t>Одаренность и возраст. Развитие творческого потенциала одаренных детей  / Под ред. А.М. Матюшкина. - М.; Воронеж, 2004.</a:t>
            </a:r>
          </a:p>
          <a:p>
            <a:pPr lvl="0"/>
            <a:r>
              <a:rPr lang="ru-RU" dirty="0" smtClean="0"/>
              <a:t>Савенков, А. И. Одаренные дети в детском саду и школе : учебное пособие для студентов высших педагогических учебных заведений / А. И. Савенков. - М.: Издательский центр «Академия», 2000. - 232 с.</a:t>
            </a:r>
          </a:p>
          <a:p>
            <a:pPr lvl="0"/>
            <a:r>
              <a:rPr lang="ru-RU" dirty="0" smtClean="0"/>
              <a:t>Савенков, А.И. Психология детской одаренности / А. И. Савенков. - М., 2010.</a:t>
            </a:r>
          </a:p>
          <a:p>
            <a:pPr lvl="0"/>
            <a:r>
              <a:rPr lang="ru-RU" dirty="0" smtClean="0"/>
              <a:t>Холодная, М.А. Принципы и методы выявления одаренных детей / М. А. Холодная // Одаренность: рабочая концепция. - М., 2002.</a:t>
            </a:r>
          </a:p>
          <a:p>
            <a:endParaRPr lang="ru-RU" dirty="0"/>
          </a:p>
        </p:txBody>
      </p:sp>
      <p:pic>
        <p:nvPicPr>
          <p:cNvPr id="12291" name="Picture 3" descr="C:\Users\Пользователь\Desktop\ima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98514"/>
            <a:ext cx="1584176" cy="1962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992888" cy="4464496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Таланты редки и их надо беречь</a:t>
            </a:r>
          </a:p>
          <a:p>
            <a:pPr algn="r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и сохранять, в них настоящая сила нации.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В.Вернандский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Сегодня в обществе отмечается  новый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всплеск заинтересованности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исследовании детей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 нестандартным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мышлением. Это связано,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прежде всего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с запросом общества на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индивидуальных неповторимых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личностей.  Только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человек, наделенный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непохожестью, талантом,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творческими способностями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, уникальным даром сможет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уловить современный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жизненный ритм. Именно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таким потенциалом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и обладают одаренные дети.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Одаренный ребенок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-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 </a:t>
            </a:r>
            <a:endParaRPr lang="ru-RU" dirty="0"/>
          </a:p>
        </p:txBody>
      </p:sp>
      <p:pic>
        <p:nvPicPr>
          <p:cNvPr id="1026" name="Picture 2" descr="C:\Users\Пользователь\Desktop\f9b5c1f2c858e4eb8baa3508623741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653136"/>
            <a:ext cx="1800200" cy="1973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715962"/>
          </a:xfrm>
        </p:spPr>
        <p:txBody>
          <a:bodyPr/>
          <a:lstStyle/>
          <a:p>
            <a:r>
              <a:rPr lang="ru-RU" dirty="0" smtClean="0"/>
              <a:t>Педагогическая </a:t>
            </a:r>
            <a:br>
              <a:rPr lang="ru-RU" dirty="0" smtClean="0"/>
            </a:br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7626424" cy="4191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Современные образовательные программы, в большинстве своем, рассчитаны на детей развивающимся по возрастным нормам. В результате, одаренный ребенок быстро теряет интерес к обучению, и постепенно опускается до среднего уровня развития.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риродная одаренность ребенка не развивается, а иногда и угасает.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DifferentMeetings3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119" y="0"/>
            <a:ext cx="2348881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1687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     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Приступая к организации работы с одаренными детьми, мы столкнулись с рядом проблем:</a:t>
            </a:r>
          </a:p>
          <a:p>
            <a:pPr algn="ctr"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Выбор метода выявления детей с предпосылками одаренности.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Подбор методов и приёмов развития способностей, а так же обеспечения реализации потенциала таковых детей.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Актуализация проблем одаренных детей перед другими участниками образовательного процесса – родителями и педагогами образовательного учреждения.</a:t>
            </a:r>
          </a:p>
          <a:p>
            <a:endParaRPr lang="ru-RU" dirty="0"/>
          </a:p>
        </p:txBody>
      </p:sp>
      <p:pic>
        <p:nvPicPr>
          <p:cNvPr id="13315" name="Picture 3" descr="C:\Users\Пользователь\Desktop\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346" y="1"/>
            <a:ext cx="2174654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429240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:дети подготовительных групп ДОУ .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Участники исследования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воспитатели, специалисты, дети подготовительных групп, родители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Предметом исследования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являются: выраженные способности детей дошкольного возраста в разных видах деятельности.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Гипотеза: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7315200" cy="4191000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Если в дошкольном учреждении создать необходимые условия и организовать педагогическое сопровождение дошкольников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предпосылками к технической одаренности, то это будет способствовать реализации и развитию их интеллектуального потенциала.</a:t>
            </a:r>
          </a:p>
          <a:p>
            <a:endParaRPr lang="ru-RU" dirty="0"/>
          </a:p>
        </p:txBody>
      </p:sp>
      <p:pic>
        <p:nvPicPr>
          <p:cNvPr id="3075" name="Picture 3" descr="C:\Users\Пользователь\Desktop\lam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9706" y="620688"/>
            <a:ext cx="2318838" cy="220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87208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Инновационная </a:t>
            </a:r>
            <a:br>
              <a:rPr lang="ru-RU" dirty="0" smtClean="0"/>
            </a:br>
            <a:r>
              <a:rPr lang="ru-RU" dirty="0" smtClean="0"/>
              <a:t>направленность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92896"/>
            <a:ext cx="7315200" cy="4191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состоит в новом комплексном подходе к созданию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условий педагогического сопровождения, технически одаренных детей, заключающемся в разработке эффективной системы работы студии технического моделирования , взаимодействии с родителями с целью раскрытия творческой индивидуальности дошкольника, а также личностного развития.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Пользователь\Desktop\0920.sdt-soas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0013" y="188640"/>
            <a:ext cx="2148329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Нормативно-правовое обеспечение: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26"/>
            <a:ext cx="8229600" cy="5214974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Закон РФ "Об образовании ";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Конституция РФ, ст. 43, 72.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Конвенция о правах ребенка (1989 г.).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Федеральная целевая программа “Одаренные дети”, в рамках президентской программы “Дети России”, утвержденной правительством РФ от 03.10.2002 г.;</a:t>
            </a:r>
          </a:p>
          <a:p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2.4.1.3049-13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Приказ от 17 октября 2013г. № 1155.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Типовое положение о дошкольном образовательном учреждении от 27 октября 2011 г. N 2562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программа дошкольного образования «От рождения до школы» (под редакцией Н.Е.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Т.С. Комаровой, М.А. Васильевой. М.: Мозаика – Синтез, 2013г.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Устав МБДОУ </a:t>
            </a:r>
            <a:r>
              <a:rPr lang="ru-RU" sz="2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«Центр развития ребенка — детский сад «Лучик».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3" name="Picture 3" descr="C:\Users\Пользователь\Desktop\1506519502_d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2195736" cy="1590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5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-24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256</Template>
  <TotalTime>159</TotalTime>
  <Words>856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256</vt:lpstr>
      <vt:lpstr>Специальное оформление</vt:lpstr>
      <vt:lpstr>powerpoint-template-24</vt:lpstr>
      <vt:lpstr>   Выявление и развитие предпосылок одаренности у детей старшего дошкольного возраста в условиях ДОУ</vt:lpstr>
      <vt:lpstr>Актуальность</vt:lpstr>
      <vt:lpstr>Одаренный ребенок</vt:lpstr>
      <vt:lpstr>Педагогическая  проблема</vt:lpstr>
      <vt:lpstr>Слайд 5</vt:lpstr>
      <vt:lpstr>Слайд 6</vt:lpstr>
      <vt:lpstr> Гипотеза: </vt:lpstr>
      <vt:lpstr> Инновационная  направленность </vt:lpstr>
      <vt:lpstr> Нормативно-правовое обеспечение: </vt:lpstr>
      <vt:lpstr>Цель исследования.</vt:lpstr>
      <vt:lpstr>Задачи</vt:lpstr>
      <vt:lpstr>Предполагаемые результаты </vt:lpstr>
      <vt:lpstr>Этапы  исследования</vt:lpstr>
      <vt:lpstr>Методики по выявлению  одаренности детей  дошкольного возраста</vt:lpstr>
      <vt:lpstr>Слайд 15</vt:lpstr>
      <vt:lpstr> В наше время необходимы люди, мыслящие не шаблонно, умеющие искать новые пути решения предложенных задач, находить выход из проблемной ситуации! </vt:lpstr>
      <vt:lpstr>  Информационные ресурсы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Выявление и развитие предпосылок одаренности у детей старшего дошкольного возраста в условиях ДОУ</dc:title>
  <dc:creator>Пользователь</dc:creator>
  <cp:lastModifiedBy>Windows User</cp:lastModifiedBy>
  <cp:revision>17</cp:revision>
  <dcterms:created xsi:type="dcterms:W3CDTF">2019-04-24T21:37:34Z</dcterms:created>
  <dcterms:modified xsi:type="dcterms:W3CDTF">2019-09-05T18:20:22Z</dcterms:modified>
</cp:coreProperties>
</file>