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6" r:id="rId6"/>
    <p:sldId id="280" r:id="rId7"/>
    <p:sldId id="261" r:id="rId8"/>
    <p:sldId id="262" r:id="rId9"/>
    <p:sldId id="260" r:id="rId10"/>
    <p:sldId id="263" r:id="rId11"/>
    <p:sldId id="272" r:id="rId12"/>
    <p:sldId id="265" r:id="rId13"/>
    <p:sldId id="264" r:id="rId14"/>
    <p:sldId id="268" r:id="rId15"/>
    <p:sldId id="273" r:id="rId16"/>
    <p:sldId id="267" r:id="rId17"/>
    <p:sldId id="269" r:id="rId18"/>
    <p:sldId id="270" r:id="rId19"/>
    <p:sldId id="278" r:id="rId20"/>
    <p:sldId id="271" r:id="rId21"/>
    <p:sldId id="281" r:id="rId22"/>
    <p:sldId id="277" r:id="rId23"/>
    <p:sldId id="279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750"/>
    <a:srgbClr val="0000FF"/>
    <a:srgbClr val="F2B850"/>
    <a:srgbClr val="CC0099"/>
    <a:srgbClr val="7E2A00"/>
    <a:srgbClr val="FF9999"/>
    <a:srgbClr val="FF6600"/>
    <a:srgbClr val="F5DE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23" autoAdjust="0"/>
    <p:restoredTop sz="94505" autoAdjust="0"/>
  </p:normalViewPr>
  <p:slideViewPr>
    <p:cSldViewPr>
      <p:cViewPr varScale="1">
        <p:scale>
          <a:sx n="74" d="100"/>
          <a:sy n="74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ln>
          <a:solidFill>
            <a:srgbClr val="7E2A00"/>
          </a:solidFill>
        </a:ln>
      </c:spPr>
    </c:floor>
    <c:plotArea>
      <c:layout>
        <c:manualLayout>
          <c:layoutTarget val="inner"/>
          <c:xMode val="edge"/>
          <c:yMode val="edge"/>
          <c:x val="6.412885702477103E-2"/>
          <c:y val="5.3711207992885535E-2"/>
          <c:w val="0.79123938690940254"/>
          <c:h val="0.783014939900273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0099"/>
            </a:solidFill>
            <a:ln>
              <a:solidFill>
                <a:schemeClr val="tx1"/>
              </a:solidFill>
            </a:ln>
          </c:spPr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7E2A00"/>
              </a:solidFill>
            </a:ln>
          </c:spPr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30</c:v>
                </c:pt>
                <c:pt idx="1">
                  <c:v>35</c:v>
                </c:pt>
                <c:pt idx="2">
                  <c:v>56</c:v>
                </c:pt>
                <c:pt idx="3">
                  <c:v>43</c:v>
                </c:pt>
                <c:pt idx="4">
                  <c:v>55</c:v>
                </c:pt>
                <c:pt idx="5">
                  <c:v>44</c:v>
                </c:pt>
                <c:pt idx="6">
                  <c:v>35</c:v>
                </c:pt>
              </c:numCache>
            </c:numRef>
          </c:val>
        </c:ser>
        <c:shape val="box"/>
        <c:axId val="152118400"/>
        <c:axId val="152119936"/>
        <c:axId val="0"/>
      </c:bar3DChart>
      <c:catAx>
        <c:axId val="15211840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E2A00"/>
            </a:solidFill>
          </a:ln>
        </c:spPr>
        <c:txPr>
          <a:bodyPr/>
          <a:lstStyle/>
          <a:p>
            <a:pPr>
              <a:defRPr lang="ru-RU" sz="1600" b="1" i="1">
                <a:solidFill>
                  <a:srgbClr val="7E2A00"/>
                </a:solidFill>
              </a:defRPr>
            </a:pPr>
            <a:endParaRPr lang="ru-RU"/>
          </a:p>
        </c:txPr>
        <c:crossAx val="152119936"/>
        <c:crosses val="autoZero"/>
        <c:auto val="1"/>
        <c:lblAlgn val="ctr"/>
        <c:lblOffset val="100"/>
      </c:catAx>
      <c:valAx>
        <c:axId val="152119936"/>
        <c:scaling>
          <c:orientation val="minMax"/>
        </c:scaling>
        <c:axPos val="l"/>
        <c:majorGridlines>
          <c:spPr>
            <a:ln>
              <a:solidFill>
                <a:srgbClr val="7E2A00"/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7E2A00"/>
            </a:solidFill>
          </a:ln>
        </c:spPr>
        <c:txPr>
          <a:bodyPr/>
          <a:lstStyle/>
          <a:p>
            <a:pPr>
              <a:defRPr lang="ru-RU" sz="1600" b="1" i="1">
                <a:solidFill>
                  <a:srgbClr val="7E2A00"/>
                </a:solidFill>
              </a:defRPr>
            </a:pPr>
            <a:endParaRPr lang="ru-RU"/>
          </a:p>
        </c:txPr>
        <c:crossAx val="152118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2B850"/>
    </a:solidFill>
    <a:ln w="57151">
      <a:solidFill>
        <a:srgbClr val="FFC000"/>
      </a:solidFill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2000" dirty="0" smtClean="0">
                <a:solidFill>
                  <a:srgbClr val="0000FF"/>
                </a:solidFill>
              </a:rPr>
              <a:t>Понимание </a:t>
            </a:r>
          </a:p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2000" dirty="0" smtClean="0">
                <a:solidFill>
                  <a:srgbClr val="0000FF"/>
                </a:solidFill>
              </a:rPr>
              <a:t>себя</a:t>
            </a:r>
            <a:endParaRPr lang="ru-RU" sz="20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33924611973392466"/>
          <c:y val="1.8604651162790701E-2"/>
        </c:manualLayout>
      </c:layout>
    </c:title>
    <c:plotArea>
      <c:layout>
        <c:manualLayout>
          <c:layoutTarget val="inner"/>
          <c:xMode val="edge"/>
          <c:yMode val="edge"/>
          <c:x val="0"/>
          <c:y val="4.112762776262642E-2"/>
          <c:w val="0.63966586327156516"/>
          <c:h val="0.807330984594448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F2B8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CC6600"/>
              </a:solidFill>
            </c:spPr>
          </c:dPt>
          <c:dLbls>
            <c:txPr>
              <a:bodyPr/>
              <a:lstStyle/>
              <a:p>
                <a:pPr>
                  <a:defRPr lang="ru-RU" b="1" i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45</c:v>
                </c:pt>
                <c:pt idx="2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0185659165109904"/>
          <c:y val="0.26286850507322951"/>
          <c:w val="0.98795444361029161"/>
          <c:h val="0.58421697287839003"/>
        </c:manualLayout>
      </c:layout>
      <c:txPr>
        <a:bodyPr/>
        <a:lstStyle/>
        <a:p>
          <a:pPr>
            <a:defRPr lang="ru-RU" b="1" i="1">
              <a:solidFill>
                <a:srgbClr val="0000FF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1996" dirty="0" smtClean="0">
                <a:solidFill>
                  <a:srgbClr val="0000FF"/>
                </a:solidFill>
              </a:rPr>
              <a:t>Принятие</a:t>
            </a:r>
          </a:p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1996" dirty="0" smtClean="0">
                <a:solidFill>
                  <a:srgbClr val="0000FF"/>
                </a:solidFill>
              </a:rPr>
              <a:t> себя</a:t>
            </a:r>
            <a:endParaRPr lang="ru-RU" sz="20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31818181818181823"/>
          <c:y val="1.9230769230769239E-2"/>
        </c:manualLayout>
      </c:layout>
    </c:title>
    <c:plotArea>
      <c:layout>
        <c:manualLayout>
          <c:layoutTarget val="inner"/>
          <c:xMode val="edge"/>
          <c:yMode val="edge"/>
          <c:x val="0.19777157794128175"/>
          <c:y val="4.9304096510423577E-2"/>
          <c:w val="0.65362743662435441"/>
          <c:h val="0.824952076180836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F2B8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CC6600"/>
              </a:solidFill>
            </c:spPr>
          </c:dPt>
          <c:dLbls>
            <c:txPr>
              <a:bodyPr/>
              <a:lstStyle/>
              <a:p>
                <a:pPr>
                  <a:defRPr lang="ru-RU" b="1" i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45</c:v>
                </c:pt>
                <c:pt idx="2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2000" dirty="0" smtClean="0">
                <a:solidFill>
                  <a:srgbClr val="0000FF"/>
                </a:solidFill>
              </a:rPr>
              <a:t>Принятие</a:t>
            </a:r>
          </a:p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2000" dirty="0" smtClean="0">
                <a:solidFill>
                  <a:srgbClr val="0000FF"/>
                </a:solidFill>
              </a:rPr>
              <a:t> окружающих</a:t>
            </a:r>
            <a:endParaRPr lang="ru-RU" sz="20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23174603174603181"/>
          <c:y val="1.8518518518518521E-2"/>
        </c:manualLayout>
      </c:layout>
    </c:title>
    <c:plotArea>
      <c:layout>
        <c:manualLayout>
          <c:layoutTarget val="inner"/>
          <c:xMode val="edge"/>
          <c:yMode val="edge"/>
          <c:x val="0.31945103294374788"/>
          <c:y val="3.82637863894989E-3"/>
          <c:w val="0.65362743662435496"/>
          <c:h val="0.824952076180836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F2B8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CC6600"/>
              </a:solidFill>
            </c:spPr>
          </c:dPt>
          <c:dLbls>
            <c:txPr>
              <a:bodyPr/>
              <a:lstStyle/>
              <a:p>
                <a:pPr>
                  <a:defRPr lang="ru-RU" b="1" i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 lang="ru-RU">
                <a:solidFill>
                  <a:srgbClr val="0000FF"/>
                </a:solidFill>
              </a:defRPr>
            </a:pPr>
            <a:r>
              <a:rPr lang="ru-RU" sz="1996" dirty="0" smtClean="0">
                <a:solidFill>
                  <a:srgbClr val="0000FF"/>
                </a:solidFill>
              </a:rPr>
              <a:t>Динамичность</a:t>
            </a:r>
            <a:endParaRPr lang="ru-RU" sz="20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2436260623229462"/>
          <c:y val="1.9047619047619053E-2"/>
        </c:manualLayout>
      </c:layout>
    </c:title>
    <c:plotArea>
      <c:layout>
        <c:manualLayout>
          <c:layoutTarget val="inner"/>
          <c:xMode val="edge"/>
          <c:yMode val="edge"/>
          <c:x val="0.10218821070748049"/>
          <c:y val="9.0647476393581408E-2"/>
          <c:w val="0.65362743662435496"/>
          <c:h val="0.824952076180836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0099"/>
              </a:solidFill>
            </c:spPr>
          </c:dPt>
          <c:dPt>
            <c:idx val="1"/>
            <c:spPr>
              <a:solidFill>
                <a:srgbClr val="F2B8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CC6600"/>
              </a:solidFill>
            </c:spPr>
          </c:dPt>
          <c:dLbls>
            <c:txPr>
              <a:bodyPr/>
              <a:lstStyle/>
              <a:p>
                <a:pPr>
                  <a:defRPr lang="ru-RU" b="1" i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53</c:v>
                </c:pt>
                <c:pt idx="2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345">
          <a:noFill/>
        </a:ln>
      </c:spPr>
    </c:plotArea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B358C-ECB6-4F42-85C5-8B232EFA6C79}" type="doc">
      <dgm:prSet loTypeId="urn:microsoft.com/office/officeart/2005/8/layout/h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1B9D829-D36B-4C1B-A2E5-B5F7B3A64BC5}">
      <dgm:prSet phldrT="[Текст]" custT="1"/>
      <dgm:spPr>
        <a:solidFill>
          <a:srgbClr val="F6C750"/>
        </a:solidFill>
        <a:ln w="57150">
          <a:solidFill>
            <a:srgbClr val="FFC000"/>
          </a:solidFill>
        </a:ln>
      </dgm:spPr>
      <dgm:t>
        <a:bodyPr/>
        <a:lstStyle/>
        <a:p>
          <a:pPr algn="r"/>
          <a:r>
            <a:rPr lang="ru-RU" sz="2800" b="1" i="1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rPr>
            <a:t>РЕМНЕВА ОЛЬГА АЛЕКСЕЕВНА</a:t>
          </a:r>
          <a:endParaRPr lang="ru-RU" sz="2800" b="1" i="1" dirty="0">
            <a:ln>
              <a:solidFill>
                <a:srgbClr val="002060"/>
              </a:solidFill>
            </a:ln>
            <a:solidFill>
              <a:srgbClr val="00B0F0"/>
            </a:solidFill>
          </a:endParaRPr>
        </a:p>
      </dgm:t>
    </dgm:pt>
    <dgm:pt modelId="{E4814EBC-3321-4254-87A4-8F8D3D222BE1}" type="parTrans" cxnId="{6BA5C9EA-EB19-4516-87E3-5AE6EC29DB87}">
      <dgm:prSet/>
      <dgm:spPr/>
      <dgm:t>
        <a:bodyPr/>
        <a:lstStyle/>
        <a:p>
          <a:endParaRPr lang="ru-RU"/>
        </a:p>
      </dgm:t>
    </dgm:pt>
    <dgm:pt modelId="{AAD2B005-F378-4F23-9E26-3A7356B96866}" type="sibTrans" cxnId="{6BA5C9EA-EB19-4516-87E3-5AE6EC29DB87}">
      <dgm:prSet/>
      <dgm:spPr/>
      <dgm:t>
        <a:bodyPr/>
        <a:lstStyle/>
        <a:p>
          <a:endParaRPr lang="ru-RU"/>
        </a:p>
      </dgm:t>
    </dgm:pt>
    <dgm:pt modelId="{EAFBDCB0-970B-4AD3-960B-5D2A0B5B576E}">
      <dgm:prSet/>
      <dgm:spPr/>
      <dgm:t>
        <a:bodyPr/>
        <a:lstStyle/>
        <a:p>
          <a:endParaRPr lang="ru-RU"/>
        </a:p>
      </dgm:t>
    </dgm:pt>
    <dgm:pt modelId="{CEDB1A22-EA4F-4583-933A-77A4F0C7391B}" type="parTrans" cxnId="{6F8194FE-ACCE-400D-9975-9C3B0643A511}">
      <dgm:prSet/>
      <dgm:spPr/>
      <dgm:t>
        <a:bodyPr/>
        <a:lstStyle/>
        <a:p>
          <a:endParaRPr lang="ru-RU"/>
        </a:p>
      </dgm:t>
    </dgm:pt>
    <dgm:pt modelId="{3BF46D4A-E9A5-4D2F-AC0A-EA2D209507C8}" type="sibTrans" cxnId="{6F8194FE-ACCE-400D-9975-9C3B0643A511}">
      <dgm:prSet/>
      <dgm:spPr/>
      <dgm:t>
        <a:bodyPr/>
        <a:lstStyle/>
        <a:p>
          <a:endParaRPr lang="ru-RU"/>
        </a:p>
      </dgm:t>
    </dgm:pt>
    <dgm:pt modelId="{A6A46310-AC5A-4C0C-8919-7C7C27311017}">
      <dgm:prSet/>
      <dgm:spPr/>
      <dgm:t>
        <a:bodyPr/>
        <a:lstStyle/>
        <a:p>
          <a:endParaRPr lang="ru-RU"/>
        </a:p>
      </dgm:t>
    </dgm:pt>
    <dgm:pt modelId="{03612084-6118-4251-8C52-F18BBFAFA5E4}" type="parTrans" cxnId="{146351F6-A690-47FB-80E9-39D976A01C2E}">
      <dgm:prSet/>
      <dgm:spPr/>
      <dgm:t>
        <a:bodyPr/>
        <a:lstStyle/>
        <a:p>
          <a:endParaRPr lang="ru-RU"/>
        </a:p>
      </dgm:t>
    </dgm:pt>
    <dgm:pt modelId="{8A669197-6E39-4E33-9760-A569F2639E21}" type="sibTrans" cxnId="{146351F6-A690-47FB-80E9-39D976A01C2E}">
      <dgm:prSet/>
      <dgm:spPr/>
      <dgm:t>
        <a:bodyPr/>
        <a:lstStyle/>
        <a:p>
          <a:endParaRPr lang="ru-RU"/>
        </a:p>
      </dgm:t>
    </dgm:pt>
    <dgm:pt modelId="{6D8CD7B5-BC45-4556-BE53-92D23343357B}">
      <dgm:prSet/>
      <dgm:spPr/>
      <dgm:t>
        <a:bodyPr/>
        <a:lstStyle/>
        <a:p>
          <a:endParaRPr lang="ru-RU"/>
        </a:p>
      </dgm:t>
    </dgm:pt>
    <dgm:pt modelId="{C38C91D6-FC72-4E84-A6FB-998A026E9CBB}" type="parTrans" cxnId="{86908AC2-8122-4144-8869-42C1FADDBFE4}">
      <dgm:prSet/>
      <dgm:spPr/>
      <dgm:t>
        <a:bodyPr/>
        <a:lstStyle/>
        <a:p>
          <a:endParaRPr lang="ru-RU"/>
        </a:p>
      </dgm:t>
    </dgm:pt>
    <dgm:pt modelId="{E9CC4191-31D3-4A8B-A9CA-AAB6324FCF3F}" type="sibTrans" cxnId="{86908AC2-8122-4144-8869-42C1FADDBFE4}">
      <dgm:prSet/>
      <dgm:spPr/>
      <dgm:t>
        <a:bodyPr/>
        <a:lstStyle/>
        <a:p>
          <a:endParaRPr lang="ru-RU"/>
        </a:p>
      </dgm:t>
    </dgm:pt>
    <dgm:pt modelId="{0A96DDD9-124B-4FAB-A799-C62D3E1FFE71}">
      <dgm:prSet/>
      <dgm:spPr/>
      <dgm:t>
        <a:bodyPr/>
        <a:lstStyle/>
        <a:p>
          <a:endParaRPr lang="ru-RU" dirty="0"/>
        </a:p>
      </dgm:t>
    </dgm:pt>
    <dgm:pt modelId="{AF60A44B-4204-4E90-9E26-8B5B0B34ADFF}" type="parTrans" cxnId="{997041BB-4C9A-4E0A-98D0-C303BADA565A}">
      <dgm:prSet/>
      <dgm:spPr/>
      <dgm:t>
        <a:bodyPr/>
        <a:lstStyle/>
        <a:p>
          <a:endParaRPr lang="ru-RU"/>
        </a:p>
      </dgm:t>
    </dgm:pt>
    <dgm:pt modelId="{7932F848-17DB-4F09-BA96-703E98C8FF8D}" type="sibTrans" cxnId="{997041BB-4C9A-4E0A-98D0-C303BADA565A}">
      <dgm:prSet/>
      <dgm:spPr/>
      <dgm:t>
        <a:bodyPr/>
        <a:lstStyle/>
        <a:p>
          <a:endParaRPr lang="ru-RU"/>
        </a:p>
      </dgm:t>
    </dgm:pt>
    <dgm:pt modelId="{EF6E9829-9A08-46A2-85C4-2475D1C5E088}">
      <dgm:prSet custT="1"/>
      <dgm:spPr>
        <a:noFill/>
        <a:ln w="57150">
          <a:solidFill>
            <a:srgbClr val="FFC000"/>
          </a:solidFill>
        </a:ln>
      </dgm:spPr>
      <dgm:t>
        <a:bodyPr/>
        <a:lstStyle/>
        <a:p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Учитель-дефектолог</a:t>
          </a:r>
          <a:r>
            <a:rPr lang="ru-RU" sz="1500" b="1" i="1" dirty="0" smtClean="0">
              <a:solidFill>
                <a:srgbClr val="006666"/>
              </a:solidFill>
              <a:ea typeface="+mj-ea"/>
              <a:cs typeface="+mj-cs"/>
            </a:rPr>
            <a:t> </a:t>
          </a:r>
          <a:r>
            <a:rPr lang="ru-RU" sz="1500" b="1" i="1" dirty="0" smtClean="0">
              <a:solidFill>
                <a:srgbClr val="7E2A00"/>
              </a:solidFill>
              <a:ea typeface="+mj-ea"/>
              <a:cs typeface="+mj-cs"/>
            </a:rPr>
            <a:t>второй квалификационной категории</a:t>
          </a:r>
          <a:endParaRPr lang="ru-RU" sz="1500" dirty="0"/>
        </a:p>
      </dgm:t>
    </dgm:pt>
    <dgm:pt modelId="{7A6A24A2-A7EE-43BE-8447-E493B314F0C5}" type="parTrans" cxnId="{53D44FAD-D45A-4E4D-9D4B-3C3B0FF1802A}">
      <dgm:prSet/>
      <dgm:spPr/>
      <dgm:t>
        <a:bodyPr/>
        <a:lstStyle/>
        <a:p>
          <a:endParaRPr lang="ru-RU"/>
        </a:p>
      </dgm:t>
    </dgm:pt>
    <dgm:pt modelId="{E5F2EC71-EE03-4880-B0BD-ACAE2F459544}" type="sibTrans" cxnId="{53D44FAD-D45A-4E4D-9D4B-3C3B0FF1802A}">
      <dgm:prSet/>
      <dgm:spPr/>
      <dgm:t>
        <a:bodyPr/>
        <a:lstStyle/>
        <a:p>
          <a:endParaRPr lang="ru-RU"/>
        </a:p>
      </dgm:t>
    </dgm:pt>
    <dgm:pt modelId="{2EE6F552-8F62-409D-AD8C-31BC76ED0475}">
      <dgm:prSet custT="1"/>
      <dgm:spPr>
        <a:noFill/>
        <a:ln w="57150">
          <a:solidFill>
            <a:srgbClr val="FFC000"/>
          </a:solidFill>
        </a:ln>
      </dgm:spPr>
      <dgm:t>
        <a:bodyPr/>
        <a:lstStyle/>
        <a:p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Образование:</a:t>
          </a:r>
          <a:r>
            <a:rPr lang="ru-RU" sz="1500" b="1" i="1" dirty="0" smtClean="0">
              <a:solidFill>
                <a:srgbClr val="663300"/>
              </a:solidFill>
              <a:ea typeface="+mj-ea"/>
              <a:cs typeface="+mj-cs"/>
            </a:rPr>
            <a:t> </a:t>
          </a:r>
        </a:p>
        <a:p>
          <a:r>
            <a:rPr lang="ru-RU" sz="1500" b="1" i="1" dirty="0" smtClean="0">
              <a:solidFill>
                <a:srgbClr val="7E2A00"/>
              </a:solidFill>
              <a:ea typeface="+mj-ea"/>
              <a:cs typeface="+mj-cs"/>
            </a:rPr>
            <a:t>высшее</a:t>
          </a:r>
          <a:r>
            <a:rPr lang="ru-RU" sz="1500" b="1" i="1" dirty="0" smtClean="0">
              <a:solidFill>
                <a:srgbClr val="663300"/>
              </a:solidFill>
              <a:ea typeface="+mj-ea"/>
              <a:cs typeface="+mj-cs"/>
            </a:rPr>
            <a:t/>
          </a:r>
          <a:br>
            <a:rPr lang="ru-RU" sz="1500" b="1" i="1" dirty="0" smtClean="0">
              <a:solidFill>
                <a:srgbClr val="663300"/>
              </a:solidFill>
              <a:ea typeface="+mj-ea"/>
              <a:cs typeface="+mj-cs"/>
            </a:rPr>
          </a:br>
          <a:endParaRPr lang="ru-RU" sz="1500" dirty="0"/>
        </a:p>
      </dgm:t>
    </dgm:pt>
    <dgm:pt modelId="{41325E3C-BC62-4B8F-B22A-7EEE2CDB0035}" type="parTrans" cxnId="{3EB5A728-C9A5-4813-8786-FD3FFF8DA266}">
      <dgm:prSet/>
      <dgm:spPr/>
      <dgm:t>
        <a:bodyPr/>
        <a:lstStyle/>
        <a:p>
          <a:endParaRPr lang="ru-RU"/>
        </a:p>
      </dgm:t>
    </dgm:pt>
    <dgm:pt modelId="{5D2354C3-95B8-4674-981D-1790A188C059}" type="sibTrans" cxnId="{3EB5A728-C9A5-4813-8786-FD3FFF8DA266}">
      <dgm:prSet/>
      <dgm:spPr/>
      <dgm:t>
        <a:bodyPr/>
        <a:lstStyle/>
        <a:p>
          <a:endParaRPr lang="ru-RU"/>
        </a:p>
      </dgm:t>
    </dgm:pt>
    <dgm:pt modelId="{E1DE7CA9-6B05-409E-95E0-0A68B8AADCDC}">
      <dgm:prSet custT="1"/>
      <dgm:spPr>
        <a:noFill/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Опыт 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в группе </a:t>
          </a:r>
          <a:b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</a:br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для детей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с интеллектуальной недостаточностью: 8 лет</a:t>
          </a:r>
          <a:r>
            <a:rPr lang="ru-RU" sz="1500" b="1" i="1" dirty="0" smtClean="0">
              <a:solidFill>
                <a:srgbClr val="006666"/>
              </a:solidFill>
              <a:latin typeface="Calibri"/>
              <a:ea typeface="+mj-ea"/>
              <a:cs typeface="+mj-cs"/>
            </a:rPr>
            <a:t/>
          </a:r>
          <a:br>
            <a:rPr lang="ru-RU" sz="1500" b="1" i="1" dirty="0" smtClean="0">
              <a:solidFill>
                <a:srgbClr val="006666"/>
              </a:solidFill>
              <a:latin typeface="Calibri"/>
              <a:ea typeface="+mj-ea"/>
              <a:cs typeface="+mj-cs"/>
            </a:rPr>
          </a:br>
          <a:endParaRPr lang="ru-RU" sz="1500" i="1" dirty="0">
            <a:solidFill>
              <a:srgbClr val="006666"/>
            </a:solidFill>
          </a:endParaRPr>
        </a:p>
      </dgm:t>
    </dgm:pt>
    <dgm:pt modelId="{3E9CBFDC-EB0D-4923-BDC7-0069BD99449E}" type="parTrans" cxnId="{A1477372-8D91-417D-9B01-3EAD75CCAF49}">
      <dgm:prSet/>
      <dgm:spPr/>
      <dgm:t>
        <a:bodyPr/>
        <a:lstStyle/>
        <a:p>
          <a:endParaRPr lang="ru-RU"/>
        </a:p>
      </dgm:t>
    </dgm:pt>
    <dgm:pt modelId="{31C039F0-38AB-4666-91CE-D3EE0455AAAE}" type="sibTrans" cxnId="{A1477372-8D91-417D-9B01-3EAD75CCAF49}">
      <dgm:prSet/>
      <dgm:spPr/>
      <dgm:t>
        <a:bodyPr/>
        <a:lstStyle/>
        <a:p>
          <a:endParaRPr lang="ru-RU"/>
        </a:p>
      </dgm:t>
    </dgm:pt>
    <dgm:pt modelId="{931C8B1B-7FB4-41A4-95F6-CD59C52B88C0}">
      <dgm:prSet custT="1"/>
      <dgm:spPr>
        <a:noFill/>
        <a:ln w="57150">
          <a:solidFill>
            <a:srgbClr val="FFC000"/>
          </a:solidFill>
        </a:ln>
      </dgm:spPr>
      <dgm:t>
        <a:bodyPr/>
        <a:lstStyle/>
        <a:p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Педагогический </a:t>
          </a:r>
        </a:p>
        <a:p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стаж работы:</a:t>
          </a:r>
        </a:p>
        <a:p>
          <a:r>
            <a:rPr lang="ru-RU" sz="1500" b="1" i="1" dirty="0" smtClean="0">
              <a:solidFill>
                <a:srgbClr val="CC0099"/>
              </a:solidFill>
              <a:ea typeface="+mj-ea"/>
              <a:cs typeface="+mj-cs"/>
            </a:rPr>
            <a:t>13 лет</a:t>
          </a:r>
          <a:endParaRPr lang="ru-RU" sz="1500" dirty="0"/>
        </a:p>
      </dgm:t>
    </dgm:pt>
    <dgm:pt modelId="{5206E58C-9495-4C92-843A-034D9AE861F5}" type="parTrans" cxnId="{625E4487-0BAC-4ADB-9714-2DFDEC3DEBCB}">
      <dgm:prSet/>
      <dgm:spPr/>
      <dgm:t>
        <a:bodyPr/>
        <a:lstStyle/>
        <a:p>
          <a:endParaRPr lang="ru-RU"/>
        </a:p>
      </dgm:t>
    </dgm:pt>
    <dgm:pt modelId="{3330F34C-A386-48C0-A771-E761646DC015}" type="sibTrans" cxnId="{625E4487-0BAC-4ADB-9714-2DFDEC3DEBCB}">
      <dgm:prSet/>
      <dgm:spPr/>
      <dgm:t>
        <a:bodyPr/>
        <a:lstStyle/>
        <a:p>
          <a:endParaRPr lang="ru-RU"/>
        </a:p>
      </dgm:t>
    </dgm:pt>
    <dgm:pt modelId="{D42F3B9E-6D7E-42C3-9C86-8319A26D2A30}" type="pres">
      <dgm:prSet presAssocID="{B57B358C-ECB6-4F42-85C5-8B232EFA6C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E8AB6-2B63-4DE2-A8C2-A7A28AD10579}" type="pres">
      <dgm:prSet presAssocID="{11B9D829-D36B-4C1B-A2E5-B5F7B3A64BC5}" presName="roof" presStyleLbl="dkBgShp" presStyleIdx="0" presStyleCnt="2" custLinFactNeighborX="8189" custLinFactNeighborY="2089"/>
      <dgm:spPr/>
      <dgm:t>
        <a:bodyPr/>
        <a:lstStyle/>
        <a:p>
          <a:endParaRPr lang="ru-RU"/>
        </a:p>
      </dgm:t>
    </dgm:pt>
    <dgm:pt modelId="{F24B19E3-E1D6-4BCD-B23D-578ADC7BD711}" type="pres">
      <dgm:prSet presAssocID="{11B9D829-D36B-4C1B-A2E5-B5F7B3A64BC5}" presName="pillars" presStyleCnt="0"/>
      <dgm:spPr/>
    </dgm:pt>
    <dgm:pt modelId="{ACD5AEF5-AEC5-4E4C-9627-EEC520D023B9}" type="pres">
      <dgm:prSet presAssocID="{11B9D829-D36B-4C1B-A2E5-B5F7B3A64BC5}" presName="pillar1" presStyleLbl="node1" presStyleIdx="0" presStyleCnt="4" custScaleX="10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63D9D-80A1-46B2-B14B-D2E17038D22A}" type="pres">
      <dgm:prSet presAssocID="{2EE6F552-8F62-409D-AD8C-31BC76ED047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11186-DD28-4BF6-BB14-3DF3C11A8C74}" type="pres">
      <dgm:prSet presAssocID="{931C8B1B-7FB4-41A4-95F6-CD59C52B88C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05028-B866-4C9C-B2F7-9FC60C035C07}" type="pres">
      <dgm:prSet presAssocID="{E1DE7CA9-6B05-409E-95E0-0A68B8AADCDC}" presName="pillarX" presStyleLbl="node1" presStyleIdx="3" presStyleCnt="4" custScaleX="11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AA63C-F391-41CC-9EE1-9B85984CB5F0}" type="pres">
      <dgm:prSet presAssocID="{11B9D829-D36B-4C1B-A2E5-B5F7B3A64BC5}" presName="base" presStyleLbl="dkBgShp" presStyleIdx="1" presStyleCnt="2" custLinFactNeighborX="1181" custLinFactNeighborY="21925"/>
      <dgm:spPr>
        <a:solidFill>
          <a:srgbClr val="F6C750"/>
        </a:solidFill>
        <a:ln w="57150">
          <a:solidFill>
            <a:srgbClr val="FFC000"/>
          </a:solidFill>
        </a:ln>
      </dgm:spPr>
    </dgm:pt>
  </dgm:ptLst>
  <dgm:cxnLst>
    <dgm:cxn modelId="{E7DE39DC-6625-41D8-BE6E-9F8FDAE5C042}" type="presOf" srcId="{11B9D829-D36B-4C1B-A2E5-B5F7B3A64BC5}" destId="{613E8AB6-2B63-4DE2-A8C2-A7A28AD10579}" srcOrd="0" destOrd="0" presId="urn:microsoft.com/office/officeart/2005/8/layout/hList3"/>
    <dgm:cxn modelId="{997041BB-4C9A-4E0A-98D0-C303BADA565A}" srcId="{B57B358C-ECB6-4F42-85C5-8B232EFA6C79}" destId="{0A96DDD9-124B-4FAB-A799-C62D3E1FFE71}" srcOrd="2" destOrd="0" parTransId="{AF60A44B-4204-4E90-9E26-8B5B0B34ADFF}" sibTransId="{7932F848-17DB-4F09-BA96-703E98C8FF8D}"/>
    <dgm:cxn modelId="{86908AC2-8122-4144-8869-42C1FADDBFE4}" srcId="{B57B358C-ECB6-4F42-85C5-8B232EFA6C79}" destId="{6D8CD7B5-BC45-4556-BE53-92D23343357B}" srcOrd="1" destOrd="0" parTransId="{C38C91D6-FC72-4E84-A6FB-998A026E9CBB}" sibTransId="{E9CC4191-31D3-4A8B-A9CA-AAB6324FCF3F}"/>
    <dgm:cxn modelId="{6F8194FE-ACCE-400D-9975-9C3B0643A511}" srcId="{B57B358C-ECB6-4F42-85C5-8B232EFA6C79}" destId="{EAFBDCB0-970B-4AD3-960B-5D2A0B5B576E}" srcOrd="4" destOrd="0" parTransId="{CEDB1A22-EA4F-4583-933A-77A4F0C7391B}" sibTransId="{3BF46D4A-E9A5-4D2F-AC0A-EA2D209507C8}"/>
    <dgm:cxn modelId="{3EB5A728-C9A5-4813-8786-FD3FFF8DA266}" srcId="{11B9D829-D36B-4C1B-A2E5-B5F7B3A64BC5}" destId="{2EE6F552-8F62-409D-AD8C-31BC76ED0475}" srcOrd="1" destOrd="0" parTransId="{41325E3C-BC62-4B8F-B22A-7EEE2CDB0035}" sibTransId="{5D2354C3-95B8-4674-981D-1790A188C059}"/>
    <dgm:cxn modelId="{53D44FAD-D45A-4E4D-9D4B-3C3B0FF1802A}" srcId="{11B9D829-D36B-4C1B-A2E5-B5F7B3A64BC5}" destId="{EF6E9829-9A08-46A2-85C4-2475D1C5E088}" srcOrd="0" destOrd="0" parTransId="{7A6A24A2-A7EE-43BE-8447-E493B314F0C5}" sibTransId="{E5F2EC71-EE03-4880-B0BD-ACAE2F459544}"/>
    <dgm:cxn modelId="{842A13D7-ABA3-4E98-9A0E-CDB3D4A3CC8C}" type="presOf" srcId="{B57B358C-ECB6-4F42-85C5-8B232EFA6C79}" destId="{D42F3B9E-6D7E-42C3-9C86-8319A26D2A30}" srcOrd="0" destOrd="0" presId="urn:microsoft.com/office/officeart/2005/8/layout/hList3"/>
    <dgm:cxn modelId="{6315CB1F-2E3A-41EB-9E91-5D846609A50D}" type="presOf" srcId="{E1DE7CA9-6B05-409E-95E0-0A68B8AADCDC}" destId="{5AC05028-B866-4C9C-B2F7-9FC60C035C07}" srcOrd="0" destOrd="0" presId="urn:microsoft.com/office/officeart/2005/8/layout/hList3"/>
    <dgm:cxn modelId="{B078AA69-BF15-4E62-800B-36E649AB39F1}" type="presOf" srcId="{EF6E9829-9A08-46A2-85C4-2475D1C5E088}" destId="{ACD5AEF5-AEC5-4E4C-9627-EEC520D023B9}" srcOrd="0" destOrd="0" presId="urn:microsoft.com/office/officeart/2005/8/layout/hList3"/>
    <dgm:cxn modelId="{A438FB1C-568B-4752-B165-A0B4F9F9137B}" type="presOf" srcId="{931C8B1B-7FB4-41A4-95F6-CD59C52B88C0}" destId="{A9511186-DD28-4BF6-BB14-3DF3C11A8C74}" srcOrd="0" destOrd="0" presId="urn:microsoft.com/office/officeart/2005/8/layout/hList3"/>
    <dgm:cxn modelId="{146351F6-A690-47FB-80E9-39D976A01C2E}" srcId="{B57B358C-ECB6-4F42-85C5-8B232EFA6C79}" destId="{A6A46310-AC5A-4C0C-8919-7C7C27311017}" srcOrd="3" destOrd="0" parTransId="{03612084-6118-4251-8C52-F18BBFAFA5E4}" sibTransId="{8A669197-6E39-4E33-9760-A569F2639E21}"/>
    <dgm:cxn modelId="{5AE3C889-20D9-4E73-B99B-BC1BF40898BA}" type="presOf" srcId="{2EE6F552-8F62-409D-AD8C-31BC76ED0475}" destId="{68063D9D-80A1-46B2-B14B-D2E17038D22A}" srcOrd="0" destOrd="0" presId="urn:microsoft.com/office/officeart/2005/8/layout/hList3"/>
    <dgm:cxn modelId="{6BA5C9EA-EB19-4516-87E3-5AE6EC29DB87}" srcId="{B57B358C-ECB6-4F42-85C5-8B232EFA6C79}" destId="{11B9D829-D36B-4C1B-A2E5-B5F7B3A64BC5}" srcOrd="0" destOrd="0" parTransId="{E4814EBC-3321-4254-87A4-8F8D3D222BE1}" sibTransId="{AAD2B005-F378-4F23-9E26-3A7356B96866}"/>
    <dgm:cxn modelId="{625E4487-0BAC-4ADB-9714-2DFDEC3DEBCB}" srcId="{11B9D829-D36B-4C1B-A2E5-B5F7B3A64BC5}" destId="{931C8B1B-7FB4-41A4-95F6-CD59C52B88C0}" srcOrd="2" destOrd="0" parTransId="{5206E58C-9495-4C92-843A-034D9AE861F5}" sibTransId="{3330F34C-A386-48C0-A771-E761646DC015}"/>
    <dgm:cxn modelId="{A1477372-8D91-417D-9B01-3EAD75CCAF49}" srcId="{11B9D829-D36B-4C1B-A2E5-B5F7B3A64BC5}" destId="{E1DE7CA9-6B05-409E-95E0-0A68B8AADCDC}" srcOrd="3" destOrd="0" parTransId="{3E9CBFDC-EB0D-4923-BDC7-0069BD99449E}" sibTransId="{31C039F0-38AB-4666-91CE-D3EE0455AAAE}"/>
    <dgm:cxn modelId="{E48EAC1B-E2AD-4E39-BBC1-492D32E64574}" type="presParOf" srcId="{D42F3B9E-6D7E-42C3-9C86-8319A26D2A30}" destId="{613E8AB6-2B63-4DE2-A8C2-A7A28AD10579}" srcOrd="0" destOrd="0" presId="urn:microsoft.com/office/officeart/2005/8/layout/hList3"/>
    <dgm:cxn modelId="{7D374F29-F279-4DEB-B970-2EFA17DED9CB}" type="presParOf" srcId="{D42F3B9E-6D7E-42C3-9C86-8319A26D2A30}" destId="{F24B19E3-E1D6-4BCD-B23D-578ADC7BD711}" srcOrd="1" destOrd="0" presId="urn:microsoft.com/office/officeart/2005/8/layout/hList3"/>
    <dgm:cxn modelId="{0EDDCDB9-FB80-4CEB-B42A-33364D19D5C5}" type="presParOf" srcId="{F24B19E3-E1D6-4BCD-B23D-578ADC7BD711}" destId="{ACD5AEF5-AEC5-4E4C-9627-EEC520D023B9}" srcOrd="0" destOrd="0" presId="urn:microsoft.com/office/officeart/2005/8/layout/hList3"/>
    <dgm:cxn modelId="{13833AD0-5BD3-4450-A964-AA5D23955B72}" type="presParOf" srcId="{F24B19E3-E1D6-4BCD-B23D-578ADC7BD711}" destId="{68063D9D-80A1-46B2-B14B-D2E17038D22A}" srcOrd="1" destOrd="0" presId="urn:microsoft.com/office/officeart/2005/8/layout/hList3"/>
    <dgm:cxn modelId="{D96FB9D7-5E7D-4362-806A-7999FA8167ED}" type="presParOf" srcId="{F24B19E3-E1D6-4BCD-B23D-578ADC7BD711}" destId="{A9511186-DD28-4BF6-BB14-3DF3C11A8C74}" srcOrd="2" destOrd="0" presId="urn:microsoft.com/office/officeart/2005/8/layout/hList3"/>
    <dgm:cxn modelId="{5512640D-0D1F-4CAD-A2EE-9F7A3453B450}" type="presParOf" srcId="{F24B19E3-E1D6-4BCD-B23D-578ADC7BD711}" destId="{5AC05028-B866-4C9C-B2F7-9FC60C035C07}" srcOrd="3" destOrd="0" presId="urn:microsoft.com/office/officeart/2005/8/layout/hList3"/>
    <dgm:cxn modelId="{D9376D74-05DC-4AEA-9D87-97DF34642990}" type="presParOf" srcId="{D42F3B9E-6D7E-42C3-9C86-8319A26D2A30}" destId="{6DCAA63C-F391-41CC-9EE1-9B85984CB5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AB926-F58A-4BE8-AC56-AE4E55DB3925}" type="doc">
      <dgm:prSet loTypeId="urn:microsoft.com/office/officeart/2005/8/layout/pyramid2" loCatId="list" qsTypeId="urn:microsoft.com/office/officeart/2005/8/quickstyle/simple1#2" qsCatId="simple" csTypeId="urn:microsoft.com/office/officeart/2005/8/colors/accent1_2#2" csCatId="accent1" phldr="1"/>
      <dgm:spPr/>
    </dgm:pt>
    <dgm:pt modelId="{D393F506-D73D-4F44-AFE1-33AB2FA191D9}">
      <dgm:prSet phldrT="[Текст]" custT="1"/>
      <dgm:spPr>
        <a:solidFill>
          <a:schemeClr val="bg1">
            <a:alpha val="89804"/>
          </a:schemeClr>
        </a:solidFill>
        <a:ln w="57150">
          <a:solidFill>
            <a:srgbClr val="F6C750"/>
          </a:solidFill>
        </a:ln>
        <a:scene3d>
          <a:camera prst="orthographicFront"/>
          <a:lightRig rig="threePt" dir="t"/>
        </a:scene3d>
        <a:sp3d contourW="12700">
          <a:bevelT/>
          <a:contourClr>
            <a:srgbClr val="FF6600"/>
          </a:contourClr>
        </a:sp3d>
      </dgm:spPr>
      <dgm:t>
        <a:bodyPr/>
        <a:lstStyle/>
        <a:p>
          <a:r>
            <a:rPr lang="ru-RU" sz="1800" b="1" i="1" dirty="0" smtClean="0">
              <a:solidFill>
                <a:srgbClr val="7E2A00"/>
              </a:solidFill>
            </a:rPr>
            <a:t>Развернуть свою собственную программу развития дети с интеллектуальной недостаточностью без специальной коррекционной помощи не в состоянии.</a:t>
          </a:r>
          <a:endParaRPr lang="ru-RU" sz="1800" i="1" dirty="0">
            <a:solidFill>
              <a:srgbClr val="7E2A00"/>
            </a:solidFill>
          </a:endParaRPr>
        </a:p>
      </dgm:t>
    </dgm:pt>
    <dgm:pt modelId="{2C4DEE77-03E7-4662-9D7A-28DA1087362F}" type="parTrans" cxnId="{19A33A07-2D9E-4BF6-AB35-B886E08D08C7}">
      <dgm:prSet/>
      <dgm:spPr/>
      <dgm:t>
        <a:bodyPr/>
        <a:lstStyle/>
        <a:p>
          <a:endParaRPr lang="ru-RU"/>
        </a:p>
      </dgm:t>
    </dgm:pt>
    <dgm:pt modelId="{FB2602D8-8A39-46CF-B4B4-9DE068D4C339}" type="sibTrans" cxnId="{19A33A07-2D9E-4BF6-AB35-B886E08D08C7}">
      <dgm:prSet/>
      <dgm:spPr/>
      <dgm:t>
        <a:bodyPr/>
        <a:lstStyle/>
        <a:p>
          <a:endParaRPr lang="ru-RU"/>
        </a:p>
      </dgm:t>
    </dgm:pt>
    <dgm:pt modelId="{1839809D-7C15-47DF-9B63-946DE8DDE00B}">
      <dgm:prSet phldrT="[Текст]" custT="1"/>
      <dgm:spPr>
        <a:solidFill>
          <a:schemeClr val="bg1">
            <a:alpha val="89804"/>
          </a:schemeClr>
        </a:solidFill>
        <a:ln w="57150">
          <a:solidFill>
            <a:srgbClr val="F6C750"/>
          </a:solidFill>
        </a:ln>
        <a:scene3d>
          <a:camera prst="orthographicFront"/>
          <a:lightRig rig="threePt" dir="t"/>
        </a:scene3d>
        <a:sp3d contourW="12700">
          <a:bevelT/>
          <a:contourClr>
            <a:srgbClr val="FF6600"/>
          </a:contourClr>
        </a:sp3d>
      </dgm:spPr>
      <dgm:t>
        <a:bodyPr/>
        <a:lstStyle/>
        <a:p>
          <a:endParaRPr lang="ru-RU" sz="1800" b="1" i="1" dirty="0" smtClean="0">
            <a:solidFill>
              <a:srgbClr val="7E2A00"/>
            </a:solidFill>
          </a:endParaRPr>
        </a:p>
        <a:p>
          <a:r>
            <a:rPr lang="ru-RU" sz="1800" b="1" i="1" dirty="0" smtClean="0">
              <a:solidFill>
                <a:srgbClr val="0000FF"/>
              </a:solidFill>
            </a:rPr>
            <a:t>«Зона ближайшего развития» может возникнуть и сформироваться у них только при ведущей роли взрослого.</a:t>
          </a:r>
        </a:p>
        <a:p>
          <a:endParaRPr lang="ru-RU" sz="1200" i="1" dirty="0"/>
        </a:p>
      </dgm:t>
    </dgm:pt>
    <dgm:pt modelId="{029D3F95-FDB8-470B-9F92-ECDCC91F5300}" type="parTrans" cxnId="{0E979CFB-996E-4EDA-8D2B-D7C73CD429C0}">
      <dgm:prSet/>
      <dgm:spPr/>
      <dgm:t>
        <a:bodyPr/>
        <a:lstStyle/>
        <a:p>
          <a:endParaRPr lang="ru-RU"/>
        </a:p>
      </dgm:t>
    </dgm:pt>
    <dgm:pt modelId="{FD70AC47-10BF-47A4-BD74-7746EEA009F8}" type="sibTrans" cxnId="{0E979CFB-996E-4EDA-8D2B-D7C73CD429C0}">
      <dgm:prSet/>
      <dgm:spPr/>
      <dgm:t>
        <a:bodyPr/>
        <a:lstStyle/>
        <a:p>
          <a:endParaRPr lang="ru-RU"/>
        </a:p>
      </dgm:t>
    </dgm:pt>
    <dgm:pt modelId="{67661657-0B4E-4BEE-9C4A-386DA66176C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F6C750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CC0099"/>
              </a:solidFill>
            </a:rPr>
            <a:t>«Социальная ситуация развития», педагогические условия, в которых находится ребенок с органическим поражением центральной нервной системы, должны быть фактически «провоцирующими» развитие.</a:t>
          </a:r>
          <a:endParaRPr lang="ru-RU" sz="1800" b="1" i="1" dirty="0">
            <a:solidFill>
              <a:srgbClr val="CC0099"/>
            </a:solidFill>
          </a:endParaRPr>
        </a:p>
      </dgm:t>
    </dgm:pt>
    <dgm:pt modelId="{7A178C87-719E-4A0F-9C0C-AF1D90F611D9}" type="parTrans" cxnId="{EC6369CB-F8A4-46F0-AE34-4C733EF9B0A2}">
      <dgm:prSet/>
      <dgm:spPr/>
      <dgm:t>
        <a:bodyPr/>
        <a:lstStyle/>
        <a:p>
          <a:endParaRPr lang="ru-RU"/>
        </a:p>
      </dgm:t>
    </dgm:pt>
    <dgm:pt modelId="{0C47DAB2-2486-4E54-B054-73251EE00B2F}" type="sibTrans" cxnId="{EC6369CB-F8A4-46F0-AE34-4C733EF9B0A2}">
      <dgm:prSet/>
      <dgm:spPr/>
      <dgm:t>
        <a:bodyPr/>
        <a:lstStyle/>
        <a:p>
          <a:endParaRPr lang="ru-RU"/>
        </a:p>
      </dgm:t>
    </dgm:pt>
    <dgm:pt modelId="{42895DA7-1921-4754-804C-AA6FB0B78E0D}" type="pres">
      <dgm:prSet presAssocID="{DC5AB926-F58A-4BE8-AC56-AE4E55DB3925}" presName="compositeShape" presStyleCnt="0">
        <dgm:presLayoutVars>
          <dgm:dir/>
          <dgm:resizeHandles/>
        </dgm:presLayoutVars>
      </dgm:prSet>
      <dgm:spPr/>
    </dgm:pt>
    <dgm:pt modelId="{395B1A5A-E277-4324-A2D7-A1A78902079C}" type="pres">
      <dgm:prSet presAssocID="{DC5AB926-F58A-4BE8-AC56-AE4E55DB3925}" presName="pyramid" presStyleLbl="node1" presStyleIdx="0" presStyleCnt="1" custScaleX="55431" custScaleY="76035" custLinFactNeighborX="-26587" custLinFactNeighborY="-17619"/>
      <dgm:spPr>
        <a:solidFill>
          <a:srgbClr val="F6C750"/>
        </a:solidFill>
        <a:ln w="57150">
          <a:solidFill>
            <a:srgbClr val="FFC000"/>
          </a:solidFill>
        </a:ln>
        <a:scene3d>
          <a:camera prst="orthographicFront"/>
          <a:lightRig rig="threePt" dir="t"/>
        </a:scene3d>
        <a:sp3d contourW="12700">
          <a:bevelT/>
          <a:contourClr>
            <a:srgbClr val="006666"/>
          </a:contourClr>
        </a:sp3d>
      </dgm:spPr>
    </dgm:pt>
    <dgm:pt modelId="{DF0B5EAA-EAE6-4346-B873-274C620C4141}" type="pres">
      <dgm:prSet presAssocID="{DC5AB926-F58A-4BE8-AC56-AE4E55DB3925}" presName="theList" presStyleCnt="0"/>
      <dgm:spPr/>
    </dgm:pt>
    <dgm:pt modelId="{89AC72FC-1263-42EA-808D-3A315AB8A5EA}" type="pres">
      <dgm:prSet presAssocID="{67661657-0B4E-4BEE-9C4A-386DA66176C0}" presName="aNode" presStyleLbl="fgAcc1" presStyleIdx="0" presStyleCnt="3" custScaleX="180696" custScaleY="512471" custLinFactY="-76734" custLinFactNeighborX="424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A2B12-59E6-4B52-9E12-4362C446D765}" type="pres">
      <dgm:prSet presAssocID="{67661657-0B4E-4BEE-9C4A-386DA66176C0}" presName="aSpace" presStyleCnt="0"/>
      <dgm:spPr/>
    </dgm:pt>
    <dgm:pt modelId="{D5413AB1-5186-48AB-BFD0-7E194F99C969}" type="pres">
      <dgm:prSet presAssocID="{D393F506-D73D-4F44-AFE1-33AB2FA191D9}" presName="aNode" presStyleLbl="fgAcc1" presStyleIdx="1" presStyleCnt="3" custScaleX="178420" custScaleY="351128" custLinFactY="-127058" custLinFactNeighborX="-2394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668AF-0B48-4560-9203-C90BC17864D1}" type="pres">
      <dgm:prSet presAssocID="{D393F506-D73D-4F44-AFE1-33AB2FA191D9}" presName="aSpace" presStyleCnt="0"/>
      <dgm:spPr/>
    </dgm:pt>
    <dgm:pt modelId="{F25902EE-A5DF-42EA-B083-F48F5D519565}" type="pres">
      <dgm:prSet presAssocID="{1839809D-7C15-47DF-9B63-946DE8DDE00B}" presName="aNode" presStyleLbl="fgAcc1" presStyleIdx="2" presStyleCnt="3" custScaleX="140068" custScaleY="288600" custLinFactY="-157062" custLinFactNeighborX="5310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F88B5-9CC4-4CBB-AB03-8B3E66B19533}" type="pres">
      <dgm:prSet presAssocID="{1839809D-7C15-47DF-9B63-946DE8DDE00B}" presName="aSpace" presStyleCnt="0"/>
      <dgm:spPr/>
    </dgm:pt>
  </dgm:ptLst>
  <dgm:cxnLst>
    <dgm:cxn modelId="{D2F31EF1-3CEC-460A-BD7B-BC2B066B9D16}" type="presOf" srcId="{67661657-0B4E-4BEE-9C4A-386DA66176C0}" destId="{89AC72FC-1263-42EA-808D-3A315AB8A5EA}" srcOrd="0" destOrd="0" presId="urn:microsoft.com/office/officeart/2005/8/layout/pyramid2"/>
    <dgm:cxn modelId="{19A33A07-2D9E-4BF6-AB35-B886E08D08C7}" srcId="{DC5AB926-F58A-4BE8-AC56-AE4E55DB3925}" destId="{D393F506-D73D-4F44-AFE1-33AB2FA191D9}" srcOrd="1" destOrd="0" parTransId="{2C4DEE77-03E7-4662-9D7A-28DA1087362F}" sibTransId="{FB2602D8-8A39-46CF-B4B4-9DE068D4C339}"/>
    <dgm:cxn modelId="{FF502B12-DADC-4BED-875C-036A166BE8C4}" type="presOf" srcId="{1839809D-7C15-47DF-9B63-946DE8DDE00B}" destId="{F25902EE-A5DF-42EA-B083-F48F5D519565}" srcOrd="0" destOrd="0" presId="urn:microsoft.com/office/officeart/2005/8/layout/pyramid2"/>
    <dgm:cxn modelId="{8884F97C-9FD5-4877-8DEB-7D22EB209051}" type="presOf" srcId="{D393F506-D73D-4F44-AFE1-33AB2FA191D9}" destId="{D5413AB1-5186-48AB-BFD0-7E194F99C969}" srcOrd="0" destOrd="0" presId="urn:microsoft.com/office/officeart/2005/8/layout/pyramid2"/>
    <dgm:cxn modelId="{EC6369CB-F8A4-46F0-AE34-4C733EF9B0A2}" srcId="{DC5AB926-F58A-4BE8-AC56-AE4E55DB3925}" destId="{67661657-0B4E-4BEE-9C4A-386DA66176C0}" srcOrd="0" destOrd="0" parTransId="{7A178C87-719E-4A0F-9C0C-AF1D90F611D9}" sibTransId="{0C47DAB2-2486-4E54-B054-73251EE00B2F}"/>
    <dgm:cxn modelId="{95E06B57-2DF7-47C8-8CD6-FAE00BFFC127}" type="presOf" srcId="{DC5AB926-F58A-4BE8-AC56-AE4E55DB3925}" destId="{42895DA7-1921-4754-804C-AA6FB0B78E0D}" srcOrd="0" destOrd="0" presId="urn:microsoft.com/office/officeart/2005/8/layout/pyramid2"/>
    <dgm:cxn modelId="{0E979CFB-996E-4EDA-8D2B-D7C73CD429C0}" srcId="{DC5AB926-F58A-4BE8-AC56-AE4E55DB3925}" destId="{1839809D-7C15-47DF-9B63-946DE8DDE00B}" srcOrd="2" destOrd="0" parTransId="{029D3F95-FDB8-470B-9F92-ECDCC91F5300}" sibTransId="{FD70AC47-10BF-47A4-BD74-7746EEA009F8}"/>
    <dgm:cxn modelId="{D17CC02E-7970-462E-BAD8-2688AADA9F84}" type="presParOf" srcId="{42895DA7-1921-4754-804C-AA6FB0B78E0D}" destId="{395B1A5A-E277-4324-A2D7-A1A78902079C}" srcOrd="0" destOrd="0" presId="urn:microsoft.com/office/officeart/2005/8/layout/pyramid2"/>
    <dgm:cxn modelId="{6EB06C51-102B-4CCA-906D-190138784FDD}" type="presParOf" srcId="{42895DA7-1921-4754-804C-AA6FB0B78E0D}" destId="{DF0B5EAA-EAE6-4346-B873-274C620C4141}" srcOrd="1" destOrd="0" presId="urn:microsoft.com/office/officeart/2005/8/layout/pyramid2"/>
    <dgm:cxn modelId="{B484A11D-267A-4E5F-8ACE-0A23407396C0}" type="presParOf" srcId="{DF0B5EAA-EAE6-4346-B873-274C620C4141}" destId="{89AC72FC-1263-42EA-808D-3A315AB8A5EA}" srcOrd="0" destOrd="0" presId="urn:microsoft.com/office/officeart/2005/8/layout/pyramid2"/>
    <dgm:cxn modelId="{A09525A0-2CA2-444A-9C3D-21F486B5F6EB}" type="presParOf" srcId="{DF0B5EAA-EAE6-4346-B873-274C620C4141}" destId="{5A3A2B12-59E6-4B52-9E12-4362C446D765}" srcOrd="1" destOrd="0" presId="urn:microsoft.com/office/officeart/2005/8/layout/pyramid2"/>
    <dgm:cxn modelId="{88E9750D-7339-48F1-BDB6-827ACB56FFF9}" type="presParOf" srcId="{DF0B5EAA-EAE6-4346-B873-274C620C4141}" destId="{D5413AB1-5186-48AB-BFD0-7E194F99C969}" srcOrd="2" destOrd="0" presId="urn:microsoft.com/office/officeart/2005/8/layout/pyramid2"/>
    <dgm:cxn modelId="{3BBE893A-49EC-4C37-90F0-B45F617E1B63}" type="presParOf" srcId="{DF0B5EAA-EAE6-4346-B873-274C620C4141}" destId="{26C668AF-0B48-4560-9203-C90BC17864D1}" srcOrd="3" destOrd="0" presId="urn:microsoft.com/office/officeart/2005/8/layout/pyramid2"/>
    <dgm:cxn modelId="{B5C5D2FF-4778-48A4-9331-401A478278F7}" type="presParOf" srcId="{DF0B5EAA-EAE6-4346-B873-274C620C4141}" destId="{F25902EE-A5DF-42EA-B083-F48F5D519565}" srcOrd="4" destOrd="0" presId="urn:microsoft.com/office/officeart/2005/8/layout/pyramid2"/>
    <dgm:cxn modelId="{127D33D7-9F96-4E04-8043-B9034EDA4BF0}" type="presParOf" srcId="{DF0B5EAA-EAE6-4346-B873-274C620C4141}" destId="{A8DF88B5-9CC4-4CBB-AB03-8B3E66B1953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C8682-6741-4B10-8533-5F321AE01B1F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30E23EE-CFA5-44DA-A436-174490E2E8E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CC0099"/>
              </a:solidFill>
              <a:latin typeface="+mn-lt"/>
            </a:rPr>
            <a:t>Состав детей, поступающих в коррекционную группу, крайне сложный. Многие дети слабо развиты физически. Они почти все низкорослы, малоподвижны, пассивны</a:t>
          </a:r>
          <a:r>
            <a:rPr lang="ru-RU" sz="1600" b="1" i="1" smtClean="0">
              <a:solidFill>
                <a:srgbClr val="CC0099"/>
              </a:solidFill>
              <a:latin typeface="+mn-lt"/>
            </a:rPr>
            <a:t>, медлительны. </a:t>
          </a:r>
          <a:endParaRPr lang="ru-RU" sz="1600" b="1" i="1" dirty="0" smtClean="0">
            <a:solidFill>
              <a:srgbClr val="CC0099"/>
            </a:solidFill>
            <a:latin typeface="+mn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CC0099"/>
              </a:solidFill>
              <a:latin typeface="+mn-lt"/>
            </a:rPr>
            <a:t>У всех не развита общая и мелкая моторика. </a:t>
          </a:r>
        </a:p>
      </dgm:t>
    </dgm:pt>
    <dgm:pt modelId="{02FE10DE-F701-4679-9B8A-FC8C7F0620E6}" type="parTrans" cxnId="{4924E333-DC19-4F81-8A5C-7AAC68F78F55}">
      <dgm:prSet/>
      <dgm:spPr/>
      <dgm:t>
        <a:bodyPr/>
        <a:lstStyle/>
        <a:p>
          <a:endParaRPr lang="ru-RU"/>
        </a:p>
      </dgm:t>
    </dgm:pt>
    <dgm:pt modelId="{67DB30F6-98A6-4898-8844-06C58F8DB4B3}" type="sibTrans" cxnId="{4924E333-DC19-4F81-8A5C-7AAC68F78F5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9169FDBF-624F-4A60-9DA9-96307BFDDF9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5DE55"/>
        </a:solidFill>
        <a:ln w="57150">
          <a:solidFill>
            <a:srgbClr val="FFC000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</a:rPr>
            <a:t>Лишь небольшая группа детей с легкой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</a:rPr>
            <a:t>и умеренной умственной отсталостью владеет элементарными санитарно-гигиеническими навыками и может обслуживать себя. Большинству из них надо помогать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</a:rPr>
            <a:t>в самообслуживании. </a:t>
          </a:r>
        </a:p>
      </dgm:t>
    </dgm:pt>
    <dgm:pt modelId="{D2A11EB7-2150-41DD-9A1C-E4D9F68582DF}" type="parTrans" cxnId="{4342C383-4566-478D-92BB-71F85ED97093}">
      <dgm:prSet/>
      <dgm:spPr/>
      <dgm:t>
        <a:bodyPr/>
        <a:lstStyle/>
        <a:p>
          <a:endParaRPr lang="ru-RU"/>
        </a:p>
      </dgm:t>
    </dgm:pt>
    <dgm:pt modelId="{D3AAD8C8-95E6-4857-9506-B710AF51931D}" type="sibTrans" cxnId="{4342C383-4566-478D-92BB-71F85ED9709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CC0099"/>
          </a:solidFill>
        </a:ln>
      </dgm:spPr>
      <dgm:t>
        <a:bodyPr/>
        <a:lstStyle/>
        <a:p>
          <a:endParaRPr lang="ru-RU"/>
        </a:p>
      </dgm:t>
    </dgm:pt>
    <dgm:pt modelId="{9DE8922C-0147-4C63-8436-F7B6B41D36D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FFC000"/>
          </a:solidFill>
        </a:ln>
      </dgm:spPr>
      <dgm:t>
        <a:bodyPr/>
        <a:lstStyle/>
        <a:p>
          <a:pPr algn="l"/>
          <a:r>
            <a:rPr lang="ru-RU" b="1" i="1" dirty="0" smtClean="0">
              <a:solidFill>
                <a:srgbClr val="0000FF"/>
              </a:solidFill>
            </a:rPr>
            <a:t>Их знание и понимание окружающей обстановки примитивно. У большинства воспитанников собственная речь ограничивается названиями некоторых бытовых предметов и действий.</a:t>
          </a:r>
          <a:endParaRPr lang="ru-RU" b="1" i="1" dirty="0">
            <a:solidFill>
              <a:srgbClr val="0000FF"/>
            </a:solidFill>
          </a:endParaRPr>
        </a:p>
      </dgm:t>
    </dgm:pt>
    <dgm:pt modelId="{01E9C7CB-1554-479A-AB47-40FDC07F7485}" type="parTrans" cxnId="{C2FE4324-A8D1-4ABB-979C-C5998631C621}">
      <dgm:prSet/>
      <dgm:spPr/>
      <dgm:t>
        <a:bodyPr/>
        <a:lstStyle/>
        <a:p>
          <a:endParaRPr lang="ru-RU"/>
        </a:p>
      </dgm:t>
    </dgm:pt>
    <dgm:pt modelId="{363152F1-B8B2-4670-AA72-2567A07D2945}" type="sibTrans" cxnId="{C2FE4324-A8D1-4ABB-979C-C5998631C621}">
      <dgm:prSet/>
      <dgm:spPr/>
      <dgm:t>
        <a:bodyPr/>
        <a:lstStyle/>
        <a:p>
          <a:endParaRPr lang="ru-RU"/>
        </a:p>
      </dgm:t>
    </dgm:pt>
    <dgm:pt modelId="{66DC53DD-7E9F-4942-98BA-4F0F08A57248}" type="pres">
      <dgm:prSet presAssocID="{E61C8682-6741-4B10-8533-5F321AE01B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CD4F1-1F69-489E-B298-C82876D556D8}" type="pres">
      <dgm:prSet presAssocID="{E61C8682-6741-4B10-8533-5F321AE01B1F}" presName="dummyMaxCanvas" presStyleCnt="0">
        <dgm:presLayoutVars/>
      </dgm:prSet>
      <dgm:spPr/>
    </dgm:pt>
    <dgm:pt modelId="{B0477415-7B24-42CB-8D96-DAECE3FABAB9}" type="pres">
      <dgm:prSet presAssocID="{E61C8682-6741-4B10-8533-5F321AE01B1F}" presName="ThreeNodes_1" presStyleLbl="node1" presStyleIdx="0" presStyleCnt="3" custLinFactNeighborX="536" custLinFactNeighborY="-5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1C8A6-B791-4B59-A6C6-3C7BBD6C6DDC}" type="pres">
      <dgm:prSet presAssocID="{E61C8682-6741-4B10-8533-5F321AE01B1F}" presName="ThreeNodes_2" presStyleLbl="node1" presStyleIdx="1" presStyleCnt="3" custScaleY="11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B6854-AB8F-45CB-B0BC-765EE72E61A8}" type="pres">
      <dgm:prSet presAssocID="{E61C8682-6741-4B10-8533-5F321AE01B1F}" presName="ThreeNodes_3" presStyleLbl="node1" presStyleIdx="2" presStyleCnt="3" custScaleY="88095" custLinFactNeighborX="-103" custLinFactNeighborY="-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4C61C-B0D9-4554-BA14-A1F5F6548016}" type="pres">
      <dgm:prSet presAssocID="{E61C8682-6741-4B10-8533-5F321AE01B1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E6E56-47AF-4B81-BF2A-0F91C4FE4714}" type="pres">
      <dgm:prSet presAssocID="{E61C8682-6741-4B10-8533-5F321AE01B1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20F62-3623-4FAD-BCEA-94994E8059FE}" type="pres">
      <dgm:prSet presAssocID="{E61C8682-6741-4B10-8533-5F321AE01B1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43463-C73E-45F4-962A-E3256215BB5E}" type="pres">
      <dgm:prSet presAssocID="{E61C8682-6741-4B10-8533-5F321AE01B1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F919A-CCCB-4A9E-9FD2-C4FF2CC30DFB}" type="pres">
      <dgm:prSet presAssocID="{E61C8682-6741-4B10-8533-5F321AE01B1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98EFF-98C6-4B05-ADB8-B776360D4A5E}" type="presOf" srcId="{9169FDBF-624F-4A60-9DA9-96307BFDDF90}" destId="{09143463-C73E-45F4-962A-E3256215BB5E}" srcOrd="1" destOrd="0" presId="urn:microsoft.com/office/officeart/2005/8/layout/vProcess5"/>
    <dgm:cxn modelId="{789564B8-FD26-4B7A-BD2D-9BC723C03FC4}" type="presOf" srcId="{E61C8682-6741-4B10-8533-5F321AE01B1F}" destId="{66DC53DD-7E9F-4942-98BA-4F0F08A57248}" srcOrd="0" destOrd="0" presId="urn:microsoft.com/office/officeart/2005/8/layout/vProcess5"/>
    <dgm:cxn modelId="{DD7E291C-950A-4120-A3C2-07F45B915623}" type="presOf" srcId="{67DB30F6-98A6-4898-8844-06C58F8DB4B3}" destId="{DAA4C61C-B0D9-4554-BA14-A1F5F6548016}" srcOrd="0" destOrd="0" presId="urn:microsoft.com/office/officeart/2005/8/layout/vProcess5"/>
    <dgm:cxn modelId="{63C94F8E-2DC8-44CD-8461-F8DA96932BAC}" type="presOf" srcId="{9169FDBF-624F-4A60-9DA9-96307BFDDF90}" destId="{E5D1C8A6-B791-4B59-A6C6-3C7BBD6C6DDC}" srcOrd="0" destOrd="0" presId="urn:microsoft.com/office/officeart/2005/8/layout/vProcess5"/>
    <dgm:cxn modelId="{B2CB6C9E-3DC3-4896-AA64-A0F5D9468D12}" type="presOf" srcId="{9DE8922C-0147-4C63-8436-F7B6B41D36D9}" destId="{B39B6854-AB8F-45CB-B0BC-765EE72E61A8}" srcOrd="0" destOrd="0" presId="urn:microsoft.com/office/officeart/2005/8/layout/vProcess5"/>
    <dgm:cxn modelId="{A9E7D205-8043-429F-9679-8C34B1839DEA}" type="presOf" srcId="{9DE8922C-0147-4C63-8436-F7B6B41D36D9}" destId="{862F919A-CCCB-4A9E-9FD2-C4FF2CC30DFB}" srcOrd="1" destOrd="0" presId="urn:microsoft.com/office/officeart/2005/8/layout/vProcess5"/>
    <dgm:cxn modelId="{C2FE4324-A8D1-4ABB-979C-C5998631C621}" srcId="{E61C8682-6741-4B10-8533-5F321AE01B1F}" destId="{9DE8922C-0147-4C63-8436-F7B6B41D36D9}" srcOrd="2" destOrd="0" parTransId="{01E9C7CB-1554-479A-AB47-40FDC07F7485}" sibTransId="{363152F1-B8B2-4670-AA72-2567A07D2945}"/>
    <dgm:cxn modelId="{7FEA05D3-FBA7-4106-AEA1-6BDDBB884ADA}" type="presOf" srcId="{B30E23EE-CFA5-44DA-A436-174490E2E8E9}" destId="{87B20F62-3623-4FAD-BCEA-94994E8059FE}" srcOrd="1" destOrd="0" presId="urn:microsoft.com/office/officeart/2005/8/layout/vProcess5"/>
    <dgm:cxn modelId="{4342C383-4566-478D-92BB-71F85ED97093}" srcId="{E61C8682-6741-4B10-8533-5F321AE01B1F}" destId="{9169FDBF-624F-4A60-9DA9-96307BFDDF90}" srcOrd="1" destOrd="0" parTransId="{D2A11EB7-2150-41DD-9A1C-E4D9F68582DF}" sibTransId="{D3AAD8C8-95E6-4857-9506-B710AF51931D}"/>
    <dgm:cxn modelId="{4924E333-DC19-4F81-8A5C-7AAC68F78F55}" srcId="{E61C8682-6741-4B10-8533-5F321AE01B1F}" destId="{B30E23EE-CFA5-44DA-A436-174490E2E8E9}" srcOrd="0" destOrd="0" parTransId="{02FE10DE-F701-4679-9B8A-FC8C7F0620E6}" sibTransId="{67DB30F6-98A6-4898-8844-06C58F8DB4B3}"/>
    <dgm:cxn modelId="{4012C570-ADCA-4191-80E3-3845CF55758F}" type="presOf" srcId="{B30E23EE-CFA5-44DA-A436-174490E2E8E9}" destId="{B0477415-7B24-42CB-8D96-DAECE3FABAB9}" srcOrd="0" destOrd="0" presId="urn:microsoft.com/office/officeart/2005/8/layout/vProcess5"/>
    <dgm:cxn modelId="{46F8D3E8-CD84-4A5A-8ABF-21A4FFE379BE}" type="presOf" srcId="{D3AAD8C8-95E6-4857-9506-B710AF51931D}" destId="{226E6E56-47AF-4B81-BF2A-0F91C4FE4714}" srcOrd="0" destOrd="0" presId="urn:microsoft.com/office/officeart/2005/8/layout/vProcess5"/>
    <dgm:cxn modelId="{556159DA-EB15-49F9-B684-8630DED151AA}" type="presParOf" srcId="{66DC53DD-7E9F-4942-98BA-4F0F08A57248}" destId="{5A2CD4F1-1F69-489E-B298-C82876D556D8}" srcOrd="0" destOrd="0" presId="urn:microsoft.com/office/officeart/2005/8/layout/vProcess5"/>
    <dgm:cxn modelId="{DDC9D18F-2661-4160-B303-DBDEB3850C01}" type="presParOf" srcId="{66DC53DD-7E9F-4942-98BA-4F0F08A57248}" destId="{B0477415-7B24-42CB-8D96-DAECE3FABAB9}" srcOrd="1" destOrd="0" presId="urn:microsoft.com/office/officeart/2005/8/layout/vProcess5"/>
    <dgm:cxn modelId="{21E828C2-A65F-45F6-9126-517669F9B480}" type="presParOf" srcId="{66DC53DD-7E9F-4942-98BA-4F0F08A57248}" destId="{E5D1C8A6-B791-4B59-A6C6-3C7BBD6C6DDC}" srcOrd="2" destOrd="0" presId="urn:microsoft.com/office/officeart/2005/8/layout/vProcess5"/>
    <dgm:cxn modelId="{EFDD473E-2B2E-402A-9BC9-F2AD575B1980}" type="presParOf" srcId="{66DC53DD-7E9F-4942-98BA-4F0F08A57248}" destId="{B39B6854-AB8F-45CB-B0BC-765EE72E61A8}" srcOrd="3" destOrd="0" presId="urn:microsoft.com/office/officeart/2005/8/layout/vProcess5"/>
    <dgm:cxn modelId="{466DCFCA-B2F5-4ABD-97D8-811D5FE158B7}" type="presParOf" srcId="{66DC53DD-7E9F-4942-98BA-4F0F08A57248}" destId="{DAA4C61C-B0D9-4554-BA14-A1F5F6548016}" srcOrd="4" destOrd="0" presId="urn:microsoft.com/office/officeart/2005/8/layout/vProcess5"/>
    <dgm:cxn modelId="{DEDDA87B-A87E-4537-9464-B6BCF4AE9B42}" type="presParOf" srcId="{66DC53DD-7E9F-4942-98BA-4F0F08A57248}" destId="{226E6E56-47AF-4B81-BF2A-0F91C4FE4714}" srcOrd="5" destOrd="0" presId="urn:microsoft.com/office/officeart/2005/8/layout/vProcess5"/>
    <dgm:cxn modelId="{DAB6C7D3-3E70-4111-8DA8-7A801062D2E4}" type="presParOf" srcId="{66DC53DD-7E9F-4942-98BA-4F0F08A57248}" destId="{87B20F62-3623-4FAD-BCEA-94994E8059FE}" srcOrd="6" destOrd="0" presId="urn:microsoft.com/office/officeart/2005/8/layout/vProcess5"/>
    <dgm:cxn modelId="{DC20DA05-E25E-4AB7-8AC9-AA4B5362E3B3}" type="presParOf" srcId="{66DC53DD-7E9F-4942-98BA-4F0F08A57248}" destId="{09143463-C73E-45F4-962A-E3256215BB5E}" srcOrd="7" destOrd="0" presId="urn:microsoft.com/office/officeart/2005/8/layout/vProcess5"/>
    <dgm:cxn modelId="{4C14ECE6-D4A1-482F-AE3C-3564D645028B}" type="presParOf" srcId="{66DC53DD-7E9F-4942-98BA-4F0F08A57248}" destId="{862F919A-CCCB-4A9E-9FD2-C4FF2CC30DF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C24E4E-EE85-4FA5-8A33-F5833E7995C2}" type="doc">
      <dgm:prSet loTypeId="urn:microsoft.com/office/officeart/2005/8/layout/vList3#1" loCatId="picture" qsTypeId="urn:microsoft.com/office/officeart/2005/8/quickstyle/simple1#4" qsCatId="simple" csTypeId="urn:microsoft.com/office/officeart/2005/8/colors/accent1_2#4" csCatId="accent1" phldr="1"/>
      <dgm:spPr/>
    </dgm:pt>
    <dgm:pt modelId="{8802AA71-189A-4588-96CE-5DF42556334D}">
      <dgm:prSet/>
      <dgm:spPr>
        <a:solidFill>
          <a:srgbClr val="F5DE55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7E2A00"/>
              </a:solidFill>
            </a:rPr>
            <a:t>по доминирующей деятельности: </a:t>
          </a:r>
          <a:r>
            <a:rPr lang="ru-RU" b="1" i="1" dirty="0" smtClean="0">
              <a:solidFill>
                <a:srgbClr val="CC0099"/>
              </a:solidFill>
            </a:rPr>
            <a:t>творческий</a:t>
          </a:r>
          <a:endParaRPr lang="ru-RU" b="1" i="1" dirty="0">
            <a:solidFill>
              <a:srgbClr val="CC0099"/>
            </a:solidFill>
          </a:endParaRPr>
        </a:p>
      </dgm:t>
    </dgm:pt>
    <dgm:pt modelId="{6DC80448-27CE-499F-BCE7-B81DC3764A9E}" type="parTrans" cxnId="{23AA4FFB-AC8C-4208-8A72-06F358B28ECF}">
      <dgm:prSet/>
      <dgm:spPr/>
      <dgm:t>
        <a:bodyPr/>
        <a:lstStyle/>
        <a:p>
          <a:endParaRPr lang="ru-RU"/>
        </a:p>
      </dgm:t>
    </dgm:pt>
    <dgm:pt modelId="{02B14C30-A48A-4458-8686-C8BEE4F6814C}" type="sibTrans" cxnId="{23AA4FFB-AC8C-4208-8A72-06F358B28ECF}">
      <dgm:prSet/>
      <dgm:spPr/>
      <dgm:t>
        <a:bodyPr/>
        <a:lstStyle/>
        <a:p>
          <a:endParaRPr lang="ru-RU"/>
        </a:p>
      </dgm:t>
    </dgm:pt>
    <dgm:pt modelId="{744821AD-6826-43A5-989C-110086E66325}">
      <dgm:prSet/>
      <dgm:spPr>
        <a:solidFill>
          <a:srgbClr val="F5DE55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7E2A00"/>
              </a:solidFill>
            </a:rPr>
            <a:t>по характеру координации: </a:t>
          </a:r>
          <a:r>
            <a:rPr lang="ru-RU" b="1" i="1" dirty="0" smtClean="0">
              <a:solidFill>
                <a:srgbClr val="CC0099"/>
              </a:solidFill>
            </a:rPr>
            <a:t>открытый</a:t>
          </a:r>
          <a:endParaRPr lang="ru-RU" b="1" i="1" dirty="0">
            <a:solidFill>
              <a:srgbClr val="CC0099"/>
            </a:solidFill>
          </a:endParaRPr>
        </a:p>
      </dgm:t>
    </dgm:pt>
    <dgm:pt modelId="{CBE534AC-A81A-4711-85F0-68D13C6C3D90}" type="parTrans" cxnId="{92137611-4495-4BA9-919F-4A97CB64E74D}">
      <dgm:prSet/>
      <dgm:spPr/>
      <dgm:t>
        <a:bodyPr/>
        <a:lstStyle/>
        <a:p>
          <a:endParaRPr lang="ru-RU"/>
        </a:p>
      </dgm:t>
    </dgm:pt>
    <dgm:pt modelId="{2BE04089-726D-4AFC-8F29-7AF1216A68AB}" type="sibTrans" cxnId="{92137611-4495-4BA9-919F-4A97CB64E74D}">
      <dgm:prSet/>
      <dgm:spPr/>
      <dgm:t>
        <a:bodyPr/>
        <a:lstStyle/>
        <a:p>
          <a:endParaRPr lang="ru-RU"/>
        </a:p>
      </dgm:t>
    </dgm:pt>
    <dgm:pt modelId="{C030B1E9-0ABE-4252-A632-B1F5C1C6728C}">
      <dgm:prSet/>
      <dgm:spPr>
        <a:solidFill>
          <a:srgbClr val="F5DE55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7E2A00"/>
              </a:solidFill>
            </a:rPr>
            <a:t>по характеру контактов: </a:t>
          </a:r>
          <a:r>
            <a:rPr lang="ru-RU" b="1" i="1" dirty="0" smtClean="0">
              <a:solidFill>
                <a:srgbClr val="CC0099"/>
              </a:solidFill>
            </a:rPr>
            <a:t>внутренний</a:t>
          </a:r>
          <a:endParaRPr lang="ru-RU" b="1" i="1" dirty="0">
            <a:solidFill>
              <a:srgbClr val="CC0099"/>
            </a:solidFill>
          </a:endParaRPr>
        </a:p>
      </dgm:t>
    </dgm:pt>
    <dgm:pt modelId="{84183CEA-9BAA-410D-9178-2474885F8FFF}" type="parTrans" cxnId="{2E8D715D-187C-4189-AA71-7D0733AA54D9}">
      <dgm:prSet/>
      <dgm:spPr/>
      <dgm:t>
        <a:bodyPr/>
        <a:lstStyle/>
        <a:p>
          <a:endParaRPr lang="ru-RU"/>
        </a:p>
      </dgm:t>
    </dgm:pt>
    <dgm:pt modelId="{B989D0D2-C788-4807-B668-172D735D2FB7}" type="sibTrans" cxnId="{2E8D715D-187C-4189-AA71-7D0733AA54D9}">
      <dgm:prSet/>
      <dgm:spPr/>
      <dgm:t>
        <a:bodyPr/>
        <a:lstStyle/>
        <a:p>
          <a:endParaRPr lang="ru-RU"/>
        </a:p>
      </dgm:t>
    </dgm:pt>
    <dgm:pt modelId="{2B2B3D0B-3250-420B-AE2B-2EDB6DC44D2B}">
      <dgm:prSet/>
      <dgm:spPr>
        <a:solidFill>
          <a:srgbClr val="F5DE55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7E2A00"/>
              </a:solidFill>
            </a:rPr>
            <a:t>по количеству участников: </a:t>
          </a:r>
          <a:r>
            <a:rPr lang="ru-RU" b="1" i="1" dirty="0" smtClean="0">
              <a:solidFill>
                <a:srgbClr val="CC0099"/>
              </a:solidFill>
            </a:rPr>
            <a:t>групповой</a:t>
          </a:r>
          <a:endParaRPr lang="ru-RU" b="1" i="1" dirty="0">
            <a:solidFill>
              <a:srgbClr val="CC0099"/>
            </a:solidFill>
          </a:endParaRPr>
        </a:p>
      </dgm:t>
    </dgm:pt>
    <dgm:pt modelId="{EE241F3F-524F-407B-B942-9AF03C9032BC}" type="parTrans" cxnId="{7DCA3AA9-CE7D-49D6-BDD3-FCF18836AE12}">
      <dgm:prSet/>
      <dgm:spPr/>
      <dgm:t>
        <a:bodyPr/>
        <a:lstStyle/>
        <a:p>
          <a:endParaRPr lang="ru-RU"/>
        </a:p>
      </dgm:t>
    </dgm:pt>
    <dgm:pt modelId="{A9DFD067-A180-45AF-8093-3DFBBC69E968}" type="sibTrans" cxnId="{7DCA3AA9-CE7D-49D6-BDD3-FCF18836AE12}">
      <dgm:prSet/>
      <dgm:spPr/>
      <dgm:t>
        <a:bodyPr/>
        <a:lstStyle/>
        <a:p>
          <a:endParaRPr lang="ru-RU"/>
        </a:p>
      </dgm:t>
    </dgm:pt>
    <dgm:pt modelId="{2DC4A7F8-4525-4579-9A7C-BC9E085F36F4}">
      <dgm:prSet/>
      <dgm:spPr>
        <a:solidFill>
          <a:srgbClr val="F5DE55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7E2A00"/>
              </a:solidFill>
            </a:rPr>
            <a:t>по продолжительности выполнения: </a:t>
          </a:r>
          <a:r>
            <a:rPr lang="ru-RU" b="1" i="1" dirty="0" smtClean="0">
              <a:solidFill>
                <a:srgbClr val="CC0099"/>
              </a:solidFill>
            </a:rPr>
            <a:t>долгосрочный</a:t>
          </a:r>
          <a:endParaRPr lang="ru-RU" b="1" i="1" dirty="0">
            <a:solidFill>
              <a:srgbClr val="CC0099"/>
            </a:solidFill>
          </a:endParaRPr>
        </a:p>
      </dgm:t>
    </dgm:pt>
    <dgm:pt modelId="{02B7F086-87FA-4207-964C-E0D88A98D47D}" type="parTrans" cxnId="{8001850A-388E-4326-8FB1-38C7C5E46847}">
      <dgm:prSet/>
      <dgm:spPr/>
      <dgm:t>
        <a:bodyPr/>
        <a:lstStyle/>
        <a:p>
          <a:endParaRPr lang="ru-RU"/>
        </a:p>
      </dgm:t>
    </dgm:pt>
    <dgm:pt modelId="{B1F1998A-003A-488E-B302-FE9404FB00DC}" type="sibTrans" cxnId="{8001850A-388E-4326-8FB1-38C7C5E46847}">
      <dgm:prSet/>
      <dgm:spPr/>
      <dgm:t>
        <a:bodyPr/>
        <a:lstStyle/>
        <a:p>
          <a:endParaRPr lang="ru-RU"/>
        </a:p>
      </dgm:t>
    </dgm:pt>
    <dgm:pt modelId="{D719BA9C-8C3C-4D83-ADAC-4398EF9E574E}" type="pres">
      <dgm:prSet presAssocID="{71C24E4E-EE85-4FA5-8A33-F5833E7995C2}" presName="linearFlow" presStyleCnt="0">
        <dgm:presLayoutVars>
          <dgm:dir/>
          <dgm:resizeHandles val="exact"/>
        </dgm:presLayoutVars>
      </dgm:prSet>
      <dgm:spPr/>
    </dgm:pt>
    <dgm:pt modelId="{9FAF546B-5FF3-4031-8337-DBAAEF7D3F9E}" type="pres">
      <dgm:prSet presAssocID="{8802AA71-189A-4588-96CE-5DF42556334D}" presName="composite" presStyleCnt="0"/>
      <dgm:spPr/>
    </dgm:pt>
    <dgm:pt modelId="{39FD6BA0-0E0F-4004-B204-CC2B3BE0BFD8}" type="pres">
      <dgm:prSet presAssocID="{8802AA71-189A-4588-96CE-5DF42556334D}" presName="imgShp" presStyleLbl="fgImgPlace1" presStyleIdx="0" presStyleCnt="5" custLinFactX="-45666" custLinFactNeighborX="-100000" custLinFactNeighborY="-285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24000" r="-24000"/>
          </a:stretch>
        </a:blipFill>
        <a:ln>
          <a:solidFill>
            <a:srgbClr val="FFC000"/>
          </a:solidFill>
        </a:ln>
      </dgm:spPr>
    </dgm:pt>
    <dgm:pt modelId="{A99ED65A-A202-4B82-8571-184C41B591F4}" type="pres">
      <dgm:prSet presAssocID="{8802AA71-189A-4588-96CE-5DF42556334D}" presName="txShp" presStyleLbl="node1" presStyleIdx="0" presStyleCnt="5" custScaleX="14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8BBBD-09D2-4AEB-9F5A-A3B5EEED31C4}" type="pres">
      <dgm:prSet presAssocID="{02B14C30-A48A-4458-8686-C8BEE4F6814C}" presName="spacing" presStyleCnt="0"/>
      <dgm:spPr/>
    </dgm:pt>
    <dgm:pt modelId="{4FE1B8FB-46BC-4F04-A431-EC9EE1A787C6}" type="pres">
      <dgm:prSet presAssocID="{744821AD-6826-43A5-989C-110086E66325}" presName="composite" presStyleCnt="0"/>
      <dgm:spPr/>
    </dgm:pt>
    <dgm:pt modelId="{ECC36114-B2D7-459A-9D16-B0F4CC149871}" type="pres">
      <dgm:prSet presAssocID="{744821AD-6826-43A5-989C-110086E66325}" presName="imgShp" presStyleLbl="fgImgPlace1" presStyleIdx="1" presStyleCnt="5" custLinFactX="-45666" custLinFactNeighborX="-100000" custLinFactNeighborY="-8573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33000" r="-33000"/>
          </a:stretch>
        </a:blipFill>
        <a:ln>
          <a:solidFill>
            <a:srgbClr val="FFC000"/>
          </a:solidFill>
        </a:ln>
      </dgm:spPr>
    </dgm:pt>
    <dgm:pt modelId="{BAAF53E2-7EA1-41B0-8548-CF2BDEAA9443}" type="pres">
      <dgm:prSet presAssocID="{744821AD-6826-43A5-989C-110086E66325}" presName="txShp" presStyleLbl="node1" presStyleIdx="1" presStyleCnt="5" custScaleX="14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2BB99-3F26-4768-A9AC-E4A17DBD9FE7}" type="pres">
      <dgm:prSet presAssocID="{2BE04089-726D-4AFC-8F29-7AF1216A68AB}" presName="spacing" presStyleCnt="0"/>
      <dgm:spPr/>
    </dgm:pt>
    <dgm:pt modelId="{CA81E369-044D-4717-8979-A35FE537158E}" type="pres">
      <dgm:prSet presAssocID="{C030B1E9-0ABE-4252-A632-B1F5C1C6728C}" presName="composite" presStyleCnt="0"/>
      <dgm:spPr/>
    </dgm:pt>
    <dgm:pt modelId="{96EC82AC-EEB5-4441-9DFF-298586BFAFCD}" type="pres">
      <dgm:prSet presAssocID="{C030B1E9-0ABE-4252-A632-B1F5C1C6728C}" presName="imgShp" presStyleLbl="fgImgPlace1" presStyleIdx="2" presStyleCnt="5" custLinFactX="-45666" custLinFactNeighborX="-100000" custLinFactNeighborY="-4704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>
          <a:solidFill>
            <a:srgbClr val="FFC000"/>
          </a:solidFill>
        </a:ln>
      </dgm:spPr>
    </dgm:pt>
    <dgm:pt modelId="{55E0948A-1822-43E4-92EE-CE7014074631}" type="pres">
      <dgm:prSet presAssocID="{C030B1E9-0ABE-4252-A632-B1F5C1C6728C}" presName="txShp" presStyleLbl="node1" presStyleIdx="2" presStyleCnt="5" custScaleX="14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5AD21-A7DB-4A95-8D1C-644341F3F41B}" type="pres">
      <dgm:prSet presAssocID="{B989D0D2-C788-4807-B668-172D735D2FB7}" presName="spacing" presStyleCnt="0"/>
      <dgm:spPr/>
    </dgm:pt>
    <dgm:pt modelId="{02B60D5E-A588-4D6F-B1B1-9C01007341E1}" type="pres">
      <dgm:prSet presAssocID="{2B2B3D0B-3250-420B-AE2B-2EDB6DC44D2B}" presName="composite" presStyleCnt="0"/>
      <dgm:spPr/>
    </dgm:pt>
    <dgm:pt modelId="{CBA735F0-993E-419D-9F35-F6C353D414DB}" type="pres">
      <dgm:prSet presAssocID="{2B2B3D0B-3250-420B-AE2B-2EDB6DC44D2B}" presName="imgShp" presStyleLbl="fgImgPlace1" presStyleIdx="3" presStyleCnt="5" custLinFactX="-45666" custLinFactNeighborX="-100000" custLinFactNeighborY="-834"/>
      <dgm:spPr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  <a:ln>
          <a:solidFill>
            <a:srgbClr val="FFC000"/>
          </a:solidFill>
        </a:ln>
      </dgm:spPr>
    </dgm:pt>
    <dgm:pt modelId="{C86BAEA5-A652-45E8-B1A2-DF1E354577E3}" type="pres">
      <dgm:prSet presAssocID="{2B2B3D0B-3250-420B-AE2B-2EDB6DC44D2B}" presName="txShp" presStyleLbl="node1" presStyleIdx="3" presStyleCnt="5" custScaleX="14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4886F-CE3B-450F-8354-87E8D6300F0D}" type="pres">
      <dgm:prSet presAssocID="{A9DFD067-A180-45AF-8093-3DFBBC69E968}" presName="spacing" presStyleCnt="0"/>
      <dgm:spPr/>
    </dgm:pt>
    <dgm:pt modelId="{92ACD875-6EF0-4FCF-9667-0A652F54101E}" type="pres">
      <dgm:prSet presAssocID="{2DC4A7F8-4525-4579-9A7C-BC9E085F36F4}" presName="composite" presStyleCnt="0"/>
      <dgm:spPr/>
    </dgm:pt>
    <dgm:pt modelId="{6C56B97C-1A57-4688-BEF7-F77A10AE66D8}" type="pres">
      <dgm:prSet presAssocID="{2DC4A7F8-4525-4579-9A7C-BC9E085F36F4}" presName="imgShp" presStyleLbl="fgImgPlace1" presStyleIdx="4" presStyleCnt="5" custLinFactX="-45666" custLinFactNeighborX="-100000" custLinFactNeighborY="3035"/>
      <dgm:spPr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l="-20000" r="-20000"/>
          </a:stretch>
        </a:blipFill>
        <a:ln>
          <a:solidFill>
            <a:srgbClr val="FFC000"/>
          </a:solidFill>
        </a:ln>
      </dgm:spPr>
    </dgm:pt>
    <dgm:pt modelId="{10DF8CD8-7313-4CF4-A013-7672198A07F5}" type="pres">
      <dgm:prSet presAssocID="{2DC4A7F8-4525-4579-9A7C-BC9E085F36F4}" presName="txShp" presStyleLbl="node1" presStyleIdx="4" presStyleCnt="5" custScaleX="141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1850A-388E-4326-8FB1-38C7C5E46847}" srcId="{71C24E4E-EE85-4FA5-8A33-F5833E7995C2}" destId="{2DC4A7F8-4525-4579-9A7C-BC9E085F36F4}" srcOrd="4" destOrd="0" parTransId="{02B7F086-87FA-4207-964C-E0D88A98D47D}" sibTransId="{B1F1998A-003A-488E-B302-FE9404FB00DC}"/>
    <dgm:cxn modelId="{D43AB786-D2AD-452D-A860-34F1B2BD153B}" type="presOf" srcId="{71C24E4E-EE85-4FA5-8A33-F5833E7995C2}" destId="{D719BA9C-8C3C-4D83-ADAC-4398EF9E574E}" srcOrd="0" destOrd="0" presId="urn:microsoft.com/office/officeart/2005/8/layout/vList3#1"/>
    <dgm:cxn modelId="{9E4BA134-60CC-4BD2-9FAE-DDEFCE6EA41B}" type="presOf" srcId="{744821AD-6826-43A5-989C-110086E66325}" destId="{BAAF53E2-7EA1-41B0-8548-CF2BDEAA9443}" srcOrd="0" destOrd="0" presId="urn:microsoft.com/office/officeart/2005/8/layout/vList3#1"/>
    <dgm:cxn modelId="{E7C69485-1BC4-41BA-A622-712119A97FDF}" type="presOf" srcId="{2B2B3D0B-3250-420B-AE2B-2EDB6DC44D2B}" destId="{C86BAEA5-A652-45E8-B1A2-DF1E354577E3}" srcOrd="0" destOrd="0" presId="urn:microsoft.com/office/officeart/2005/8/layout/vList3#1"/>
    <dgm:cxn modelId="{92137611-4495-4BA9-919F-4A97CB64E74D}" srcId="{71C24E4E-EE85-4FA5-8A33-F5833E7995C2}" destId="{744821AD-6826-43A5-989C-110086E66325}" srcOrd="1" destOrd="0" parTransId="{CBE534AC-A81A-4711-85F0-68D13C6C3D90}" sibTransId="{2BE04089-726D-4AFC-8F29-7AF1216A68AB}"/>
    <dgm:cxn modelId="{64BD974A-36E9-471D-BCE4-32C801424B74}" type="presOf" srcId="{2DC4A7F8-4525-4579-9A7C-BC9E085F36F4}" destId="{10DF8CD8-7313-4CF4-A013-7672198A07F5}" srcOrd="0" destOrd="0" presId="urn:microsoft.com/office/officeart/2005/8/layout/vList3#1"/>
    <dgm:cxn modelId="{23AA4FFB-AC8C-4208-8A72-06F358B28ECF}" srcId="{71C24E4E-EE85-4FA5-8A33-F5833E7995C2}" destId="{8802AA71-189A-4588-96CE-5DF42556334D}" srcOrd="0" destOrd="0" parTransId="{6DC80448-27CE-499F-BCE7-B81DC3764A9E}" sibTransId="{02B14C30-A48A-4458-8686-C8BEE4F6814C}"/>
    <dgm:cxn modelId="{2E8D715D-187C-4189-AA71-7D0733AA54D9}" srcId="{71C24E4E-EE85-4FA5-8A33-F5833E7995C2}" destId="{C030B1E9-0ABE-4252-A632-B1F5C1C6728C}" srcOrd="2" destOrd="0" parTransId="{84183CEA-9BAA-410D-9178-2474885F8FFF}" sibTransId="{B989D0D2-C788-4807-B668-172D735D2FB7}"/>
    <dgm:cxn modelId="{4C12B4D8-26ED-4D4B-9C51-F81AF4E890A2}" type="presOf" srcId="{8802AA71-189A-4588-96CE-5DF42556334D}" destId="{A99ED65A-A202-4B82-8571-184C41B591F4}" srcOrd="0" destOrd="0" presId="urn:microsoft.com/office/officeart/2005/8/layout/vList3#1"/>
    <dgm:cxn modelId="{D674BAA1-2658-4053-8C15-75A3671A04A5}" type="presOf" srcId="{C030B1E9-0ABE-4252-A632-B1F5C1C6728C}" destId="{55E0948A-1822-43E4-92EE-CE7014074631}" srcOrd="0" destOrd="0" presId="urn:microsoft.com/office/officeart/2005/8/layout/vList3#1"/>
    <dgm:cxn modelId="{7DCA3AA9-CE7D-49D6-BDD3-FCF18836AE12}" srcId="{71C24E4E-EE85-4FA5-8A33-F5833E7995C2}" destId="{2B2B3D0B-3250-420B-AE2B-2EDB6DC44D2B}" srcOrd="3" destOrd="0" parTransId="{EE241F3F-524F-407B-B942-9AF03C9032BC}" sibTransId="{A9DFD067-A180-45AF-8093-3DFBBC69E968}"/>
    <dgm:cxn modelId="{467FB161-A681-4C3C-8EC5-EA3ECE836F4A}" type="presParOf" srcId="{D719BA9C-8C3C-4D83-ADAC-4398EF9E574E}" destId="{9FAF546B-5FF3-4031-8337-DBAAEF7D3F9E}" srcOrd="0" destOrd="0" presId="urn:microsoft.com/office/officeart/2005/8/layout/vList3#1"/>
    <dgm:cxn modelId="{69044708-09AA-4B6E-8BE6-E78A7413EEB4}" type="presParOf" srcId="{9FAF546B-5FF3-4031-8337-DBAAEF7D3F9E}" destId="{39FD6BA0-0E0F-4004-B204-CC2B3BE0BFD8}" srcOrd="0" destOrd="0" presId="urn:microsoft.com/office/officeart/2005/8/layout/vList3#1"/>
    <dgm:cxn modelId="{83ED0649-9833-4B58-A747-1C9B90075014}" type="presParOf" srcId="{9FAF546B-5FF3-4031-8337-DBAAEF7D3F9E}" destId="{A99ED65A-A202-4B82-8571-184C41B591F4}" srcOrd="1" destOrd="0" presId="urn:microsoft.com/office/officeart/2005/8/layout/vList3#1"/>
    <dgm:cxn modelId="{6D64FF2D-A834-479D-92B7-58CE40B31E24}" type="presParOf" srcId="{D719BA9C-8C3C-4D83-ADAC-4398EF9E574E}" destId="{9438BBBD-09D2-4AEB-9F5A-A3B5EEED31C4}" srcOrd="1" destOrd="0" presId="urn:microsoft.com/office/officeart/2005/8/layout/vList3#1"/>
    <dgm:cxn modelId="{0F680830-36E9-4C6D-9BC3-C29B7E2C0C83}" type="presParOf" srcId="{D719BA9C-8C3C-4D83-ADAC-4398EF9E574E}" destId="{4FE1B8FB-46BC-4F04-A431-EC9EE1A787C6}" srcOrd="2" destOrd="0" presId="urn:microsoft.com/office/officeart/2005/8/layout/vList3#1"/>
    <dgm:cxn modelId="{AA6F716D-A130-4D8B-8E15-535C732E78D1}" type="presParOf" srcId="{4FE1B8FB-46BC-4F04-A431-EC9EE1A787C6}" destId="{ECC36114-B2D7-459A-9D16-B0F4CC149871}" srcOrd="0" destOrd="0" presId="urn:microsoft.com/office/officeart/2005/8/layout/vList3#1"/>
    <dgm:cxn modelId="{055A40ED-8822-49C7-9100-B5E4BA38C537}" type="presParOf" srcId="{4FE1B8FB-46BC-4F04-A431-EC9EE1A787C6}" destId="{BAAF53E2-7EA1-41B0-8548-CF2BDEAA9443}" srcOrd="1" destOrd="0" presId="urn:microsoft.com/office/officeart/2005/8/layout/vList3#1"/>
    <dgm:cxn modelId="{571C4C8A-176F-4C8E-B09A-DEE71A6BE069}" type="presParOf" srcId="{D719BA9C-8C3C-4D83-ADAC-4398EF9E574E}" destId="{F8E2BB99-3F26-4768-A9AC-E4A17DBD9FE7}" srcOrd="3" destOrd="0" presId="urn:microsoft.com/office/officeart/2005/8/layout/vList3#1"/>
    <dgm:cxn modelId="{66F77011-2F71-4C65-8552-D42CD409765A}" type="presParOf" srcId="{D719BA9C-8C3C-4D83-ADAC-4398EF9E574E}" destId="{CA81E369-044D-4717-8979-A35FE537158E}" srcOrd="4" destOrd="0" presId="urn:microsoft.com/office/officeart/2005/8/layout/vList3#1"/>
    <dgm:cxn modelId="{496DCC98-7191-472C-AAF6-100507F19AAF}" type="presParOf" srcId="{CA81E369-044D-4717-8979-A35FE537158E}" destId="{96EC82AC-EEB5-4441-9DFF-298586BFAFCD}" srcOrd="0" destOrd="0" presId="urn:microsoft.com/office/officeart/2005/8/layout/vList3#1"/>
    <dgm:cxn modelId="{B1A4CB65-5222-426B-82A9-3E127D27164C}" type="presParOf" srcId="{CA81E369-044D-4717-8979-A35FE537158E}" destId="{55E0948A-1822-43E4-92EE-CE7014074631}" srcOrd="1" destOrd="0" presId="urn:microsoft.com/office/officeart/2005/8/layout/vList3#1"/>
    <dgm:cxn modelId="{B26E10A9-0F24-48FF-9831-6C84DA328E63}" type="presParOf" srcId="{D719BA9C-8C3C-4D83-ADAC-4398EF9E574E}" destId="{55D5AD21-A7DB-4A95-8D1C-644341F3F41B}" srcOrd="5" destOrd="0" presId="urn:microsoft.com/office/officeart/2005/8/layout/vList3#1"/>
    <dgm:cxn modelId="{AA7C49D6-594C-4334-BDAD-159B3A5CAFE8}" type="presParOf" srcId="{D719BA9C-8C3C-4D83-ADAC-4398EF9E574E}" destId="{02B60D5E-A588-4D6F-B1B1-9C01007341E1}" srcOrd="6" destOrd="0" presId="urn:microsoft.com/office/officeart/2005/8/layout/vList3#1"/>
    <dgm:cxn modelId="{68B4A3C8-C085-487B-B493-43F44C5313DA}" type="presParOf" srcId="{02B60D5E-A588-4D6F-B1B1-9C01007341E1}" destId="{CBA735F0-993E-419D-9F35-F6C353D414DB}" srcOrd="0" destOrd="0" presId="urn:microsoft.com/office/officeart/2005/8/layout/vList3#1"/>
    <dgm:cxn modelId="{B926BC65-7605-4C40-94B4-AC4BBF502F8C}" type="presParOf" srcId="{02B60D5E-A588-4D6F-B1B1-9C01007341E1}" destId="{C86BAEA5-A652-45E8-B1A2-DF1E354577E3}" srcOrd="1" destOrd="0" presId="urn:microsoft.com/office/officeart/2005/8/layout/vList3#1"/>
    <dgm:cxn modelId="{7A6BAC73-2493-45C8-936F-B1469E6FA326}" type="presParOf" srcId="{D719BA9C-8C3C-4D83-ADAC-4398EF9E574E}" destId="{7744886F-CE3B-450F-8354-87E8D6300F0D}" srcOrd="7" destOrd="0" presId="urn:microsoft.com/office/officeart/2005/8/layout/vList3#1"/>
    <dgm:cxn modelId="{5DA21617-AA17-4487-BE13-C94FC92E3578}" type="presParOf" srcId="{D719BA9C-8C3C-4D83-ADAC-4398EF9E574E}" destId="{92ACD875-6EF0-4FCF-9667-0A652F54101E}" srcOrd="8" destOrd="0" presId="urn:microsoft.com/office/officeart/2005/8/layout/vList3#1"/>
    <dgm:cxn modelId="{9EC6ECB2-CC84-4987-AE83-C1EB31738AE4}" type="presParOf" srcId="{92ACD875-6EF0-4FCF-9667-0A652F54101E}" destId="{6C56B97C-1A57-4688-BEF7-F77A10AE66D8}" srcOrd="0" destOrd="0" presId="urn:microsoft.com/office/officeart/2005/8/layout/vList3#1"/>
    <dgm:cxn modelId="{DF3B7F8F-E32B-49DA-980A-2EC51EC0DCDF}" type="presParOf" srcId="{92ACD875-6EF0-4FCF-9667-0A652F54101E}" destId="{10DF8CD8-7313-4CF4-A013-7672198A07F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D3E08D-E302-4A4D-B12F-3105161689DA}" type="doc">
      <dgm:prSet loTypeId="urn:microsoft.com/office/officeart/2005/8/layout/chevron2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DF146CD3-4252-42E0-862D-FD8E68D333A8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C66"/>
        </a:solidFill>
        <a:ln w="57150">
          <a:solidFill>
            <a:srgbClr val="FFC000"/>
          </a:solidFill>
        </a:ln>
      </dgm:spPr>
      <dgm:t>
        <a:bodyPr/>
        <a:lstStyle/>
        <a:p>
          <a:endParaRPr lang="ru-RU" dirty="0"/>
        </a:p>
      </dgm:t>
    </dgm:pt>
    <dgm:pt modelId="{190C892C-171E-4ACB-8677-D89C468FC865}" type="parTrans" cxnId="{FAB550C5-0C24-4473-AB99-2962E4CB6667}">
      <dgm:prSet/>
      <dgm:spPr/>
      <dgm:t>
        <a:bodyPr/>
        <a:lstStyle/>
        <a:p>
          <a:endParaRPr lang="ru-RU"/>
        </a:p>
      </dgm:t>
    </dgm:pt>
    <dgm:pt modelId="{74C96685-E454-49D2-BF61-183FA69502B3}" type="sibTrans" cxnId="{FAB550C5-0C24-4473-AB99-2962E4CB6667}">
      <dgm:prSet/>
      <dgm:spPr/>
      <dgm:t>
        <a:bodyPr/>
        <a:lstStyle/>
        <a:p>
          <a:endParaRPr lang="ru-RU"/>
        </a:p>
      </dgm:t>
    </dgm:pt>
    <dgm:pt modelId="{C3A77DA2-38F6-496C-B797-F62B34158EEB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rgbClr val="CC0099"/>
              </a:solidFill>
              <a:latin typeface="+mn-lt"/>
            </a:rPr>
            <a:t>Ограниченность возможности специального интегрированного обучения</a:t>
          </a:r>
          <a:endParaRPr lang="ru-RU" b="1" dirty="0">
            <a:solidFill>
              <a:srgbClr val="CC0099"/>
            </a:solidFill>
            <a:latin typeface="+mn-lt"/>
          </a:endParaRPr>
        </a:p>
      </dgm:t>
    </dgm:pt>
    <dgm:pt modelId="{AA15FE95-5CED-48FC-BA05-1F1706FE407D}" type="parTrans" cxnId="{D73E6C19-BD21-4542-B267-BF1B50161378}">
      <dgm:prSet/>
      <dgm:spPr/>
      <dgm:t>
        <a:bodyPr/>
        <a:lstStyle/>
        <a:p>
          <a:endParaRPr lang="ru-RU"/>
        </a:p>
      </dgm:t>
    </dgm:pt>
    <dgm:pt modelId="{A253AC65-6305-4326-932C-EDFB235484FE}" type="sibTrans" cxnId="{D73E6C19-BD21-4542-B267-BF1B50161378}">
      <dgm:prSet/>
      <dgm:spPr/>
      <dgm:t>
        <a:bodyPr/>
        <a:lstStyle/>
        <a:p>
          <a:endParaRPr lang="ru-RU"/>
        </a:p>
      </dgm:t>
    </dgm:pt>
    <dgm:pt modelId="{F05D0D8E-876A-4781-AE66-4E7569C87CA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C66"/>
        </a:solidFill>
        <a:ln w="57150">
          <a:solidFill>
            <a:srgbClr val="FFC000"/>
          </a:solidFill>
        </a:ln>
      </dgm:spPr>
      <dgm:t>
        <a:bodyPr/>
        <a:lstStyle/>
        <a:p>
          <a:endParaRPr lang="ru-RU" dirty="0"/>
        </a:p>
      </dgm:t>
    </dgm:pt>
    <dgm:pt modelId="{58599772-26D1-4F11-A4DA-B9193BCB6A38}" type="parTrans" cxnId="{8D94DFA9-CE86-4C03-9957-1C637B8203C3}">
      <dgm:prSet/>
      <dgm:spPr/>
      <dgm:t>
        <a:bodyPr/>
        <a:lstStyle/>
        <a:p>
          <a:endParaRPr lang="ru-RU"/>
        </a:p>
      </dgm:t>
    </dgm:pt>
    <dgm:pt modelId="{B6586ED3-1BFA-48F5-9290-7A42C4D8EC0A}" type="sibTrans" cxnId="{8D94DFA9-CE86-4C03-9957-1C637B8203C3}">
      <dgm:prSet/>
      <dgm:spPr/>
      <dgm:t>
        <a:bodyPr/>
        <a:lstStyle/>
        <a:p>
          <a:endParaRPr lang="ru-RU"/>
        </a:p>
      </dgm:t>
    </dgm:pt>
    <dgm:pt modelId="{EC78C990-3CBB-41BF-B07B-DC57E34D5EB9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rgbClr val="7E2A00"/>
              </a:solidFill>
              <a:latin typeface="+mn-lt"/>
            </a:rPr>
            <a:t>Проблемы психологической совместимости разных групп детей: неготовность обычных детей к взаимодействию детей с особыми нуждами</a:t>
          </a:r>
          <a:endParaRPr lang="ru-RU" b="1" dirty="0">
            <a:solidFill>
              <a:srgbClr val="7E2A00"/>
            </a:solidFill>
            <a:latin typeface="+mn-lt"/>
          </a:endParaRPr>
        </a:p>
      </dgm:t>
    </dgm:pt>
    <dgm:pt modelId="{E8500043-7C9F-4328-AB19-8485E9723D3C}" type="parTrans" cxnId="{C9332E0F-E41C-4CC5-8C63-5F34CD0BD777}">
      <dgm:prSet/>
      <dgm:spPr/>
      <dgm:t>
        <a:bodyPr/>
        <a:lstStyle/>
        <a:p>
          <a:endParaRPr lang="ru-RU"/>
        </a:p>
      </dgm:t>
    </dgm:pt>
    <dgm:pt modelId="{2E7A47A8-4B78-41B9-8500-4D520155E4D6}" type="sibTrans" cxnId="{C9332E0F-E41C-4CC5-8C63-5F34CD0BD777}">
      <dgm:prSet/>
      <dgm:spPr/>
      <dgm:t>
        <a:bodyPr/>
        <a:lstStyle/>
        <a:p>
          <a:endParaRPr lang="ru-RU"/>
        </a:p>
      </dgm:t>
    </dgm:pt>
    <dgm:pt modelId="{B683319E-B28B-4DF0-9347-7A9335F888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CC66"/>
        </a:solidFill>
        <a:ln w="57150">
          <a:solidFill>
            <a:srgbClr val="FFC000"/>
          </a:solidFill>
        </a:ln>
      </dgm:spPr>
      <dgm:t>
        <a:bodyPr/>
        <a:lstStyle/>
        <a:p>
          <a:endParaRPr lang="ru-RU" dirty="0"/>
        </a:p>
      </dgm:t>
    </dgm:pt>
    <dgm:pt modelId="{19B0C71A-26CF-4605-A879-1E4F3CD306AD}" type="parTrans" cxnId="{9EBE41CA-5DE8-4A49-8ED0-E315252A6760}">
      <dgm:prSet/>
      <dgm:spPr/>
      <dgm:t>
        <a:bodyPr/>
        <a:lstStyle/>
        <a:p>
          <a:endParaRPr lang="ru-RU"/>
        </a:p>
      </dgm:t>
    </dgm:pt>
    <dgm:pt modelId="{B812F575-9051-48BE-87CF-6EFFB476FFCE}" type="sibTrans" cxnId="{9EBE41CA-5DE8-4A49-8ED0-E315252A6760}">
      <dgm:prSet/>
      <dgm:spPr/>
      <dgm:t>
        <a:bodyPr/>
        <a:lstStyle/>
        <a:p>
          <a:endParaRPr lang="ru-RU"/>
        </a:p>
      </dgm:t>
    </dgm:pt>
    <dgm:pt modelId="{4ECD8EA1-B908-4348-A269-ACB74FEEBF73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Недостаточность педагогической компетентности родителей и непонимание проблем социальной адаптации ребенка с нарушением в интеллектуальном развитии</a:t>
          </a:r>
          <a:endParaRPr lang="ru-RU" b="1" dirty="0">
            <a:solidFill>
              <a:srgbClr val="0000FF"/>
            </a:solidFill>
          </a:endParaRPr>
        </a:p>
      </dgm:t>
    </dgm:pt>
    <dgm:pt modelId="{241396A6-20D7-4E78-90DD-1A399EEF3D0C}" type="parTrans" cxnId="{6109FF26-D34A-4133-B4D8-B834BB9DB64B}">
      <dgm:prSet/>
      <dgm:spPr/>
      <dgm:t>
        <a:bodyPr/>
        <a:lstStyle/>
        <a:p>
          <a:endParaRPr lang="ru-RU"/>
        </a:p>
      </dgm:t>
    </dgm:pt>
    <dgm:pt modelId="{B7FBE9CC-BCCE-41D3-A5D4-F1A2B163A8E9}" type="sibTrans" cxnId="{6109FF26-D34A-4133-B4D8-B834BB9DB64B}">
      <dgm:prSet/>
      <dgm:spPr/>
      <dgm:t>
        <a:bodyPr/>
        <a:lstStyle/>
        <a:p>
          <a:endParaRPr lang="ru-RU"/>
        </a:p>
      </dgm:t>
    </dgm:pt>
    <dgm:pt modelId="{BF77E3DF-A1F3-4382-9590-A5F440680164}" type="pres">
      <dgm:prSet presAssocID="{80D3E08D-E302-4A4D-B12F-3105161689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2B5668-4600-40A5-9C2E-0BB7E72731CF}" type="pres">
      <dgm:prSet presAssocID="{DF146CD3-4252-42E0-862D-FD8E68D333A8}" presName="composite" presStyleCnt="0"/>
      <dgm:spPr/>
    </dgm:pt>
    <dgm:pt modelId="{CAAC6A65-2B45-4D19-ACE9-F009BE708906}" type="pres">
      <dgm:prSet presAssocID="{DF146CD3-4252-42E0-862D-FD8E68D333A8}" presName="parentText" presStyleLbl="alignNode1" presStyleIdx="0" presStyleCnt="3" custLinFactNeighborX="0" custLinFactNeighborY="-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A5A3A-7AC4-4074-A4E4-D0AAB0831EEF}" type="pres">
      <dgm:prSet presAssocID="{DF146CD3-4252-42E0-862D-FD8E68D333A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AF0C-109C-4146-AFD9-95900869E970}" type="pres">
      <dgm:prSet presAssocID="{74C96685-E454-49D2-BF61-183FA69502B3}" presName="sp" presStyleCnt="0"/>
      <dgm:spPr/>
    </dgm:pt>
    <dgm:pt modelId="{339394A9-00DE-495D-8DE7-B05123A4C79D}" type="pres">
      <dgm:prSet presAssocID="{F05D0D8E-876A-4781-AE66-4E7569C87CA7}" presName="composite" presStyleCnt="0"/>
      <dgm:spPr/>
    </dgm:pt>
    <dgm:pt modelId="{928D5EDE-642F-4161-972F-338718B5D547}" type="pres">
      <dgm:prSet presAssocID="{F05D0D8E-876A-4781-AE66-4E7569C87C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D28D3-D931-4221-BD6D-3493DE50805C}" type="pres">
      <dgm:prSet presAssocID="{F05D0D8E-876A-4781-AE66-4E7569C87CA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7B239-D91B-4A78-8E06-108E32B6D36A}" type="pres">
      <dgm:prSet presAssocID="{B6586ED3-1BFA-48F5-9290-7A42C4D8EC0A}" presName="sp" presStyleCnt="0"/>
      <dgm:spPr/>
    </dgm:pt>
    <dgm:pt modelId="{6A2662A9-3737-4344-A039-F6ABC8E34CF0}" type="pres">
      <dgm:prSet presAssocID="{B683319E-B28B-4DF0-9347-7A9335F888A1}" presName="composite" presStyleCnt="0"/>
      <dgm:spPr/>
    </dgm:pt>
    <dgm:pt modelId="{A21C4560-C22A-411E-9231-E9A5D6EAB4AB}" type="pres">
      <dgm:prSet presAssocID="{B683319E-B28B-4DF0-9347-7A9335F888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F6101-A5A3-492D-B959-CA23B5A44256}" type="pres">
      <dgm:prSet presAssocID="{B683319E-B28B-4DF0-9347-7A9335F888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F18E3-11AD-4D8A-BB38-4AFC9550B950}" type="presOf" srcId="{4ECD8EA1-B908-4348-A269-ACB74FEEBF73}" destId="{603F6101-A5A3-492D-B959-CA23B5A44256}" srcOrd="0" destOrd="0" presId="urn:microsoft.com/office/officeart/2005/8/layout/chevron2"/>
    <dgm:cxn modelId="{260326D6-B33E-4F2D-95A5-87AB3217FA9B}" type="presOf" srcId="{80D3E08D-E302-4A4D-B12F-3105161689DA}" destId="{BF77E3DF-A1F3-4382-9590-A5F440680164}" srcOrd="0" destOrd="0" presId="urn:microsoft.com/office/officeart/2005/8/layout/chevron2"/>
    <dgm:cxn modelId="{0865D1B5-566F-49E8-9B18-69BFFD036584}" type="presOf" srcId="{DF146CD3-4252-42E0-862D-FD8E68D333A8}" destId="{CAAC6A65-2B45-4D19-ACE9-F009BE708906}" srcOrd="0" destOrd="0" presId="urn:microsoft.com/office/officeart/2005/8/layout/chevron2"/>
    <dgm:cxn modelId="{9EBE41CA-5DE8-4A49-8ED0-E315252A6760}" srcId="{80D3E08D-E302-4A4D-B12F-3105161689DA}" destId="{B683319E-B28B-4DF0-9347-7A9335F888A1}" srcOrd="2" destOrd="0" parTransId="{19B0C71A-26CF-4605-A879-1E4F3CD306AD}" sibTransId="{B812F575-9051-48BE-87CF-6EFFB476FFCE}"/>
    <dgm:cxn modelId="{70549AC8-5180-4237-ABE9-BA532B6DF9D9}" type="presOf" srcId="{EC78C990-3CBB-41BF-B07B-DC57E34D5EB9}" destId="{09DD28D3-D931-4221-BD6D-3493DE50805C}" srcOrd="0" destOrd="0" presId="urn:microsoft.com/office/officeart/2005/8/layout/chevron2"/>
    <dgm:cxn modelId="{C5B5EF5C-1DD9-42EA-9185-963F64A53F7C}" type="presOf" srcId="{F05D0D8E-876A-4781-AE66-4E7569C87CA7}" destId="{928D5EDE-642F-4161-972F-338718B5D547}" srcOrd="0" destOrd="0" presId="urn:microsoft.com/office/officeart/2005/8/layout/chevron2"/>
    <dgm:cxn modelId="{FAB550C5-0C24-4473-AB99-2962E4CB6667}" srcId="{80D3E08D-E302-4A4D-B12F-3105161689DA}" destId="{DF146CD3-4252-42E0-862D-FD8E68D333A8}" srcOrd="0" destOrd="0" parTransId="{190C892C-171E-4ACB-8677-D89C468FC865}" sibTransId="{74C96685-E454-49D2-BF61-183FA69502B3}"/>
    <dgm:cxn modelId="{6109FF26-D34A-4133-B4D8-B834BB9DB64B}" srcId="{B683319E-B28B-4DF0-9347-7A9335F888A1}" destId="{4ECD8EA1-B908-4348-A269-ACB74FEEBF73}" srcOrd="0" destOrd="0" parTransId="{241396A6-20D7-4E78-90DD-1A399EEF3D0C}" sibTransId="{B7FBE9CC-BCCE-41D3-A5D4-F1A2B163A8E9}"/>
    <dgm:cxn modelId="{379812CE-72D9-4A2E-A81A-3FE7F723EEA3}" type="presOf" srcId="{C3A77DA2-38F6-496C-B797-F62B34158EEB}" destId="{0ECA5A3A-7AC4-4074-A4E4-D0AAB0831EEF}" srcOrd="0" destOrd="0" presId="urn:microsoft.com/office/officeart/2005/8/layout/chevron2"/>
    <dgm:cxn modelId="{C9332E0F-E41C-4CC5-8C63-5F34CD0BD777}" srcId="{F05D0D8E-876A-4781-AE66-4E7569C87CA7}" destId="{EC78C990-3CBB-41BF-B07B-DC57E34D5EB9}" srcOrd="0" destOrd="0" parTransId="{E8500043-7C9F-4328-AB19-8485E9723D3C}" sibTransId="{2E7A47A8-4B78-41B9-8500-4D520155E4D6}"/>
    <dgm:cxn modelId="{D73E6C19-BD21-4542-B267-BF1B50161378}" srcId="{DF146CD3-4252-42E0-862D-FD8E68D333A8}" destId="{C3A77DA2-38F6-496C-B797-F62B34158EEB}" srcOrd="0" destOrd="0" parTransId="{AA15FE95-5CED-48FC-BA05-1F1706FE407D}" sibTransId="{A253AC65-6305-4326-932C-EDFB235484FE}"/>
    <dgm:cxn modelId="{17AACCF6-2552-475D-BCCD-5209C4D212C5}" type="presOf" srcId="{B683319E-B28B-4DF0-9347-7A9335F888A1}" destId="{A21C4560-C22A-411E-9231-E9A5D6EAB4AB}" srcOrd="0" destOrd="0" presId="urn:microsoft.com/office/officeart/2005/8/layout/chevron2"/>
    <dgm:cxn modelId="{8D94DFA9-CE86-4C03-9957-1C637B8203C3}" srcId="{80D3E08D-E302-4A4D-B12F-3105161689DA}" destId="{F05D0D8E-876A-4781-AE66-4E7569C87CA7}" srcOrd="1" destOrd="0" parTransId="{58599772-26D1-4F11-A4DA-B9193BCB6A38}" sibTransId="{B6586ED3-1BFA-48F5-9290-7A42C4D8EC0A}"/>
    <dgm:cxn modelId="{147D3432-56E8-49C1-B555-EBC452D55CBF}" type="presParOf" srcId="{BF77E3DF-A1F3-4382-9590-A5F440680164}" destId="{F72B5668-4600-40A5-9C2E-0BB7E72731CF}" srcOrd="0" destOrd="0" presId="urn:microsoft.com/office/officeart/2005/8/layout/chevron2"/>
    <dgm:cxn modelId="{A549DF74-227E-4A5A-A446-D81D9EFCCAFB}" type="presParOf" srcId="{F72B5668-4600-40A5-9C2E-0BB7E72731CF}" destId="{CAAC6A65-2B45-4D19-ACE9-F009BE708906}" srcOrd="0" destOrd="0" presId="urn:microsoft.com/office/officeart/2005/8/layout/chevron2"/>
    <dgm:cxn modelId="{AE693638-F4BE-4CC8-A681-13A6AEE208E2}" type="presParOf" srcId="{F72B5668-4600-40A5-9C2E-0BB7E72731CF}" destId="{0ECA5A3A-7AC4-4074-A4E4-D0AAB0831EEF}" srcOrd="1" destOrd="0" presId="urn:microsoft.com/office/officeart/2005/8/layout/chevron2"/>
    <dgm:cxn modelId="{0880AAB4-C8DB-4286-B5A1-9C20A17A35CE}" type="presParOf" srcId="{BF77E3DF-A1F3-4382-9590-A5F440680164}" destId="{E05CAF0C-109C-4146-AFD9-95900869E970}" srcOrd="1" destOrd="0" presId="urn:microsoft.com/office/officeart/2005/8/layout/chevron2"/>
    <dgm:cxn modelId="{65D81B62-E40B-4349-975D-66E31C157ABC}" type="presParOf" srcId="{BF77E3DF-A1F3-4382-9590-A5F440680164}" destId="{339394A9-00DE-495D-8DE7-B05123A4C79D}" srcOrd="2" destOrd="0" presId="urn:microsoft.com/office/officeart/2005/8/layout/chevron2"/>
    <dgm:cxn modelId="{ED902CBB-9D2C-4B57-8860-348F1DE670C9}" type="presParOf" srcId="{339394A9-00DE-495D-8DE7-B05123A4C79D}" destId="{928D5EDE-642F-4161-972F-338718B5D547}" srcOrd="0" destOrd="0" presId="urn:microsoft.com/office/officeart/2005/8/layout/chevron2"/>
    <dgm:cxn modelId="{6A597D71-65AE-45CA-BFE2-1936D4612A61}" type="presParOf" srcId="{339394A9-00DE-495D-8DE7-B05123A4C79D}" destId="{09DD28D3-D931-4221-BD6D-3493DE50805C}" srcOrd="1" destOrd="0" presId="urn:microsoft.com/office/officeart/2005/8/layout/chevron2"/>
    <dgm:cxn modelId="{3CB64BD5-664E-4493-B0FE-C716CAB7FEDB}" type="presParOf" srcId="{BF77E3DF-A1F3-4382-9590-A5F440680164}" destId="{8CF7B239-D91B-4A78-8E06-108E32B6D36A}" srcOrd="3" destOrd="0" presId="urn:microsoft.com/office/officeart/2005/8/layout/chevron2"/>
    <dgm:cxn modelId="{E17FD71C-EE9C-4B74-B117-A38AC8983881}" type="presParOf" srcId="{BF77E3DF-A1F3-4382-9590-A5F440680164}" destId="{6A2662A9-3737-4344-A039-F6ABC8E34CF0}" srcOrd="4" destOrd="0" presId="urn:microsoft.com/office/officeart/2005/8/layout/chevron2"/>
    <dgm:cxn modelId="{5006BD45-51C8-4B8C-A82A-043E3B672E01}" type="presParOf" srcId="{6A2662A9-3737-4344-A039-F6ABC8E34CF0}" destId="{A21C4560-C22A-411E-9231-E9A5D6EAB4AB}" srcOrd="0" destOrd="0" presId="urn:microsoft.com/office/officeart/2005/8/layout/chevron2"/>
    <dgm:cxn modelId="{79F6C8F6-C940-4D3B-BA73-98C91970BEAD}" type="presParOf" srcId="{6A2662A9-3737-4344-A039-F6ABC8E34CF0}" destId="{603F6101-A5A3-492D-B959-CA23B5A442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A08CC9-BBF1-4352-A67A-4136B9722382}" type="doc">
      <dgm:prSet loTypeId="urn:microsoft.com/office/officeart/2005/8/layout/radial4" loCatId="relationship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F1EF25D3-265E-4FA4-A77A-B679A83054D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/>
          <a:r>
            <a:rPr lang="ru-RU" sz="2000" b="1" i="1" dirty="0" smtClean="0">
              <a:ln>
                <a:solidFill>
                  <a:srgbClr val="FF9999"/>
                </a:solidFill>
              </a:ln>
              <a:solidFill>
                <a:srgbClr val="7E2A00"/>
              </a:solidFill>
              <a:latin typeface="+mj-lt"/>
            </a:rPr>
            <a:t>ЗАДАЧИ</a:t>
          </a:r>
          <a:endParaRPr lang="ru-RU" sz="2000" b="1" i="1" dirty="0">
            <a:ln>
              <a:solidFill>
                <a:srgbClr val="FF9999"/>
              </a:solidFill>
            </a:ln>
            <a:solidFill>
              <a:srgbClr val="7E2A00"/>
            </a:solidFill>
            <a:latin typeface="+mj-lt"/>
          </a:endParaRPr>
        </a:p>
      </dgm:t>
    </dgm:pt>
    <dgm:pt modelId="{2E53C901-3B0A-4CAC-AC7D-259EE7D929F6}" type="parTrans" cxnId="{9B7D1EC1-53F7-463F-BE56-7E5DA93A1152}">
      <dgm:prSet/>
      <dgm:spPr/>
      <dgm:t>
        <a:bodyPr/>
        <a:lstStyle/>
        <a:p>
          <a:pPr algn="ctr"/>
          <a:endParaRPr lang="ru-RU"/>
        </a:p>
      </dgm:t>
    </dgm:pt>
    <dgm:pt modelId="{45991CE9-0B97-4BA2-AFF5-64557545AD2E}" type="sibTrans" cxnId="{9B7D1EC1-53F7-463F-BE56-7E5DA93A1152}">
      <dgm:prSet/>
      <dgm:spPr/>
      <dgm:t>
        <a:bodyPr/>
        <a:lstStyle/>
        <a:p>
          <a:pPr algn="ctr"/>
          <a:endParaRPr lang="ru-RU"/>
        </a:p>
      </dgm:t>
    </dgm:pt>
    <dgm:pt modelId="{C75E85B7-C19E-478B-83DF-0AE53C67AAB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E2A00"/>
              </a:solidFill>
            </a:rPr>
            <a:t>создание между взрослыми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E2A00"/>
              </a:solidFill>
            </a:rPr>
            <a:t>и детьми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E2A00"/>
              </a:solidFill>
            </a:rPr>
            <a:t>с интеллектуальной недостаточностью атмосферы общности интересов, эмоциональной </a:t>
          </a:r>
          <a:r>
            <a:rPr lang="ru-RU" sz="1600" b="1" dirty="0" err="1" smtClean="0">
              <a:solidFill>
                <a:srgbClr val="7E2A00"/>
              </a:solidFill>
            </a:rPr>
            <a:t>взаимоподдержки</a:t>
          </a:r>
          <a:r>
            <a:rPr lang="ru-RU" sz="1600" b="1" dirty="0" smtClean="0">
              <a:solidFill>
                <a:srgbClr val="7E2A00"/>
              </a:solidFill>
            </a:rPr>
            <a:t>, </a:t>
          </a:r>
          <a:r>
            <a:rPr lang="ru-RU" sz="1600" b="1" dirty="0" err="1" smtClean="0">
              <a:solidFill>
                <a:srgbClr val="7E2A00"/>
              </a:solidFill>
            </a:rPr>
            <a:t>взаимозаинтересованности</a:t>
          </a:r>
          <a:r>
            <a:rPr lang="ru-RU" sz="1400" dirty="0" smtClean="0">
              <a:solidFill>
                <a:srgbClr val="000000"/>
              </a:solidFill>
            </a:rPr>
            <a:t/>
          </a:r>
          <a:br>
            <a:rPr lang="ru-RU" sz="1400" dirty="0" smtClean="0">
              <a:solidFill>
                <a:srgbClr val="000000"/>
              </a:solidFill>
            </a:rPr>
          </a:br>
          <a:endParaRPr lang="ru-RU" sz="1400" dirty="0"/>
        </a:p>
      </dgm:t>
    </dgm:pt>
    <dgm:pt modelId="{F671BECE-22E9-430E-B2BB-2F0E1BF486F4}" type="parTrans" cxnId="{2D3E5B61-0C62-4419-BC7B-94341F0C8C1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6C750"/>
        </a:solidFill>
        <a:ln w="57150">
          <a:solidFill>
            <a:srgbClr val="F6C750"/>
          </a:solidFill>
        </a:ln>
      </dgm:spPr>
      <dgm:t>
        <a:bodyPr/>
        <a:lstStyle/>
        <a:p>
          <a:pPr algn="ctr"/>
          <a:endParaRPr lang="ru-RU"/>
        </a:p>
      </dgm:t>
    </dgm:pt>
    <dgm:pt modelId="{A9992447-D566-437D-8554-D0194ACE4C72}" type="sibTrans" cxnId="{2D3E5B61-0C62-4419-BC7B-94341F0C8C18}">
      <dgm:prSet/>
      <dgm:spPr/>
      <dgm:t>
        <a:bodyPr/>
        <a:lstStyle/>
        <a:p>
          <a:pPr algn="ctr"/>
          <a:endParaRPr lang="ru-RU"/>
        </a:p>
      </dgm:t>
    </dgm:pt>
    <dgm:pt modelId="{9E6D5572-9EBF-47B6-89E7-295C1424669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C0099"/>
              </a:solidFill>
            </a:rPr>
            <a:t>создание развивающих условий для детей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C0099"/>
              </a:solidFill>
            </a:rPr>
            <a:t>с нарушением интеллекта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C0099"/>
              </a:solidFill>
            </a:rPr>
            <a:t>и их социально-педагогическое сопровождение</a:t>
          </a:r>
          <a:r>
            <a:rPr lang="ru-RU" sz="1600" dirty="0" smtClean="0">
              <a:solidFill>
                <a:srgbClr val="CC0099"/>
              </a:solidFill>
            </a:rPr>
            <a:t/>
          </a:r>
          <a:br>
            <a:rPr lang="ru-RU" sz="1600" dirty="0" smtClean="0">
              <a:solidFill>
                <a:srgbClr val="CC0099"/>
              </a:solidFill>
            </a:rPr>
          </a:br>
          <a:endParaRPr lang="ru-RU" sz="1600" dirty="0">
            <a:solidFill>
              <a:srgbClr val="CC0099"/>
            </a:solidFill>
          </a:endParaRPr>
        </a:p>
      </dgm:t>
    </dgm:pt>
    <dgm:pt modelId="{A06C115E-83ED-4C37-A34A-FBD2988CA76F}" type="parTrans" cxnId="{230CC334-5A08-4923-9A16-B1E93B5C531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6C750"/>
        </a:solidFill>
        <a:ln w="57150">
          <a:solidFill>
            <a:srgbClr val="F6C750"/>
          </a:solidFill>
        </a:ln>
      </dgm:spPr>
      <dgm:t>
        <a:bodyPr/>
        <a:lstStyle/>
        <a:p>
          <a:pPr algn="ctr"/>
          <a:endParaRPr lang="ru-RU"/>
        </a:p>
      </dgm:t>
    </dgm:pt>
    <dgm:pt modelId="{7171CAAB-DE8A-431A-9026-557E2463EB92}" type="sibTrans" cxnId="{230CC334-5A08-4923-9A16-B1E93B5C5313}">
      <dgm:prSet/>
      <dgm:spPr/>
      <dgm:t>
        <a:bodyPr/>
        <a:lstStyle/>
        <a:p>
          <a:pPr algn="ctr"/>
          <a:endParaRPr lang="ru-RU"/>
        </a:p>
      </dgm:t>
    </dgm:pt>
    <dgm:pt modelId="{FEEE5EA6-339B-4418-BBF5-EB07234FE89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00FF"/>
              </a:solidFill>
            </a:rPr>
            <a:t>объединение усилий педагогов и родителей для полноценного развития и воспитания детей с ограниченными возможностями</a:t>
          </a:r>
          <a:endParaRPr lang="ru-RU" sz="1600" b="1" dirty="0">
            <a:solidFill>
              <a:srgbClr val="0000FF"/>
            </a:solidFill>
          </a:endParaRPr>
        </a:p>
      </dgm:t>
    </dgm:pt>
    <dgm:pt modelId="{BA03E75C-D26B-4F70-908B-28393D51FB62}" type="parTrans" cxnId="{82A0DB27-647E-4BE5-A183-99795AE56CF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6C750"/>
        </a:solidFill>
        <a:ln w="57150">
          <a:solidFill>
            <a:srgbClr val="F6C750"/>
          </a:solidFill>
        </a:ln>
      </dgm:spPr>
      <dgm:t>
        <a:bodyPr/>
        <a:lstStyle/>
        <a:p>
          <a:pPr algn="ctr"/>
          <a:endParaRPr lang="ru-RU"/>
        </a:p>
      </dgm:t>
    </dgm:pt>
    <dgm:pt modelId="{1ED03CB0-3C80-4360-9BCB-B17B26B579CC}" type="sibTrans" cxnId="{82A0DB27-647E-4BE5-A183-99795AE56CF1}">
      <dgm:prSet/>
      <dgm:spPr/>
      <dgm:t>
        <a:bodyPr/>
        <a:lstStyle/>
        <a:p>
          <a:pPr algn="ctr"/>
          <a:endParaRPr lang="ru-RU"/>
        </a:p>
      </dgm:t>
    </dgm:pt>
    <dgm:pt modelId="{CBE59276-CF7F-480E-BBA9-846B2C980518}">
      <dgm:prSet/>
      <dgm:spPr/>
      <dgm:t>
        <a:bodyPr/>
        <a:lstStyle/>
        <a:p>
          <a:pPr algn="ctr"/>
          <a:endParaRPr lang="ru-RU"/>
        </a:p>
      </dgm:t>
    </dgm:pt>
    <dgm:pt modelId="{89F8B917-D7E2-445A-9C0E-4E40622BABF2}" type="parTrans" cxnId="{EC45CEA6-7D06-4733-8125-F2D547455B4D}">
      <dgm:prSet/>
      <dgm:spPr/>
      <dgm:t>
        <a:bodyPr/>
        <a:lstStyle/>
        <a:p>
          <a:pPr algn="ctr"/>
          <a:endParaRPr lang="ru-RU"/>
        </a:p>
      </dgm:t>
    </dgm:pt>
    <dgm:pt modelId="{11A611B6-9C4D-4B4D-9010-3482D0B6879A}" type="sibTrans" cxnId="{EC45CEA6-7D06-4733-8125-F2D547455B4D}">
      <dgm:prSet/>
      <dgm:spPr/>
      <dgm:t>
        <a:bodyPr/>
        <a:lstStyle/>
        <a:p>
          <a:pPr algn="ctr"/>
          <a:endParaRPr lang="ru-RU"/>
        </a:p>
      </dgm:t>
    </dgm:pt>
    <dgm:pt modelId="{B8DE216F-270E-4B96-81DD-D0CAB6E1664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7E2A00"/>
              </a:solidFill>
              <a:latin typeface="+mn-lt"/>
              <a:cs typeface="Arial" charset="0"/>
            </a:rPr>
            <a:t>налаживание эффективной системы взаимодействия ДОУ и </a:t>
          </a:r>
          <a:r>
            <a:rPr lang="ru-RU" sz="1600" b="1" dirty="0" err="1" smtClean="0">
              <a:solidFill>
                <a:srgbClr val="7E2A00"/>
              </a:solidFill>
              <a:latin typeface="+mn-lt"/>
              <a:cs typeface="Arial" charset="0"/>
            </a:rPr>
            <a:t>социокультурных</a:t>
          </a:r>
          <a:r>
            <a:rPr lang="ru-RU" sz="1600" b="1" dirty="0" smtClean="0">
              <a:solidFill>
                <a:srgbClr val="7E2A00"/>
              </a:solidFill>
              <a:latin typeface="+mn-lt"/>
              <a:cs typeface="Arial" charset="0"/>
            </a:rPr>
            <a:t>, образовательных систем города</a:t>
          </a:r>
          <a:endParaRPr lang="ru-RU" sz="1600" b="1" dirty="0">
            <a:solidFill>
              <a:srgbClr val="7E2A00"/>
            </a:solidFill>
            <a:latin typeface="+mn-lt"/>
          </a:endParaRPr>
        </a:p>
      </dgm:t>
    </dgm:pt>
    <dgm:pt modelId="{54CA4F1C-7152-4442-984C-B35DDB4AD629}" type="parTrans" cxnId="{B26347EA-1896-4041-BFE7-B9C4424EF59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6C750"/>
        </a:solidFill>
        <a:ln w="57150">
          <a:solidFill>
            <a:srgbClr val="F6C750"/>
          </a:solidFill>
        </a:ln>
      </dgm:spPr>
      <dgm:t>
        <a:bodyPr/>
        <a:lstStyle/>
        <a:p>
          <a:pPr algn="ctr"/>
          <a:endParaRPr lang="ru-RU"/>
        </a:p>
      </dgm:t>
    </dgm:pt>
    <dgm:pt modelId="{30738B11-383A-495D-AFF8-79C4E295735A}" type="sibTrans" cxnId="{B26347EA-1896-4041-BFE7-B9C4424EF595}">
      <dgm:prSet/>
      <dgm:spPr/>
      <dgm:t>
        <a:bodyPr/>
        <a:lstStyle/>
        <a:p>
          <a:pPr algn="ctr"/>
          <a:endParaRPr lang="ru-RU"/>
        </a:p>
      </dgm:t>
    </dgm:pt>
    <dgm:pt modelId="{4A9628FB-64B7-4FA4-A6F6-6574AFE9D9E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rgbClr val="000000"/>
              </a:solidFill>
            </a:rPr>
            <a:t> </a:t>
          </a:r>
          <a:r>
            <a:rPr lang="ru-RU" sz="1600" b="1" dirty="0" smtClean="0">
              <a:solidFill>
                <a:srgbClr val="0000FF"/>
              </a:solidFill>
            </a:rPr>
            <a:t>обогащение воспитательного потенциала семей, имеющих детей с ОВЗ, активизация их воспитательных умений, поддержка уверенности в собственные педагогические возможности</a:t>
          </a:r>
          <a:endParaRPr lang="ru-RU" sz="1600" b="1" dirty="0">
            <a:solidFill>
              <a:srgbClr val="0000FF"/>
            </a:solidFill>
          </a:endParaRPr>
        </a:p>
      </dgm:t>
    </dgm:pt>
    <dgm:pt modelId="{513D5EB9-D0C4-4194-A9B2-B5EB1C9A671E}" type="parTrans" cxnId="{345F8818-15E3-4578-AEB7-9BCB42F035D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6C750"/>
        </a:solidFill>
        <a:ln w="57150">
          <a:solidFill>
            <a:srgbClr val="F6C750"/>
          </a:solidFill>
        </a:ln>
      </dgm:spPr>
      <dgm:t>
        <a:bodyPr/>
        <a:lstStyle/>
        <a:p>
          <a:pPr algn="ctr"/>
          <a:endParaRPr lang="ru-RU"/>
        </a:p>
      </dgm:t>
    </dgm:pt>
    <dgm:pt modelId="{5D7A251A-0E99-4BE1-A4C8-689BE0EB5374}" type="sibTrans" cxnId="{345F8818-15E3-4578-AEB7-9BCB42F035D1}">
      <dgm:prSet/>
      <dgm:spPr/>
      <dgm:t>
        <a:bodyPr/>
        <a:lstStyle/>
        <a:p>
          <a:pPr algn="ctr"/>
          <a:endParaRPr lang="ru-RU"/>
        </a:p>
      </dgm:t>
    </dgm:pt>
    <dgm:pt modelId="{01672E8A-FD87-40FC-9DC3-18E6BD8DAC08}" type="pres">
      <dgm:prSet presAssocID="{2DA08CC9-BBF1-4352-A67A-4136B97223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06B871-3CE2-4FF0-BEF3-07774124565A}" type="pres">
      <dgm:prSet presAssocID="{F1EF25D3-265E-4FA4-A77A-B679A83054DD}" presName="centerShape" presStyleLbl="node0" presStyleIdx="0" presStyleCnt="1" custScaleX="75703" custScaleY="75697" custLinFactNeighborX="-4450" custLinFactNeighborY="-24933"/>
      <dgm:spPr/>
      <dgm:t>
        <a:bodyPr/>
        <a:lstStyle/>
        <a:p>
          <a:endParaRPr lang="ru-RU"/>
        </a:p>
      </dgm:t>
    </dgm:pt>
    <dgm:pt modelId="{1DC9FA54-1675-44FE-8D95-BDBCD048F20D}" type="pres">
      <dgm:prSet presAssocID="{54CA4F1C-7152-4442-984C-B35DDB4AD629}" presName="parTrans" presStyleLbl="bgSibTrans2D1" presStyleIdx="0" presStyleCnt="5" custLinFactNeighborX="18739" custLinFactNeighborY="61982"/>
      <dgm:spPr/>
      <dgm:t>
        <a:bodyPr/>
        <a:lstStyle/>
        <a:p>
          <a:endParaRPr lang="ru-RU"/>
        </a:p>
      </dgm:t>
    </dgm:pt>
    <dgm:pt modelId="{0D7825C8-716B-445A-B855-D6A52AA18B76}" type="pres">
      <dgm:prSet presAssocID="{B8DE216F-270E-4B96-81DD-D0CAB6E16649}" presName="node" presStyleLbl="node1" presStyleIdx="0" presStyleCnt="5" custScaleX="141370" custScaleY="90653" custRadScaleRad="91491" custRadScaleInc="47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9A1F-9395-4904-A697-07C493DA4C38}" type="pres">
      <dgm:prSet presAssocID="{513D5EB9-D0C4-4194-A9B2-B5EB1C9A671E}" presName="parTrans" presStyleLbl="bgSibTrans2D1" presStyleIdx="1" presStyleCnt="5" custScaleX="108090"/>
      <dgm:spPr/>
      <dgm:t>
        <a:bodyPr/>
        <a:lstStyle/>
        <a:p>
          <a:endParaRPr lang="ru-RU"/>
        </a:p>
      </dgm:t>
    </dgm:pt>
    <dgm:pt modelId="{4FDB94B4-0782-422D-9FDD-E3CDA2313210}" type="pres">
      <dgm:prSet presAssocID="{4A9628FB-64B7-4FA4-A6F6-6574AFE9D9E3}" presName="node" presStyleLbl="node1" presStyleIdx="1" presStyleCnt="5" custScaleX="123504" custScaleY="151400" custRadScaleRad="134466" custRadScaleInc="-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1FC36-1C6A-4629-967E-7CA9D696F904}" type="pres">
      <dgm:prSet presAssocID="{F671BECE-22E9-430E-B2BB-2F0E1BF486F4}" presName="parTrans" presStyleLbl="bgSibTrans2D1" presStyleIdx="2" presStyleCnt="5" custScaleX="109679" custLinFactNeighborX="-21209" custLinFactNeighborY="-28660"/>
      <dgm:spPr/>
      <dgm:t>
        <a:bodyPr/>
        <a:lstStyle/>
        <a:p>
          <a:endParaRPr lang="ru-RU"/>
        </a:p>
      </dgm:t>
    </dgm:pt>
    <dgm:pt modelId="{CAE64292-0DAE-4851-88CA-58C601131345}" type="pres">
      <dgm:prSet presAssocID="{C75E85B7-C19E-478B-83DF-0AE53C67AABC}" presName="node" presStyleLbl="node1" presStyleIdx="2" presStyleCnt="5" custScaleX="235250" custScaleY="100676" custRadScaleRad="118563" custRadScaleInc="3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10CF2-B795-4F6E-8E68-1457DED133EE}" type="pres">
      <dgm:prSet presAssocID="{A06C115E-83ED-4C37-A34A-FBD2988CA76F}" presName="parTrans" presStyleLbl="bgSibTrans2D1" presStyleIdx="3" presStyleCnt="5" custScaleX="101459" custLinFactNeighborX="-5277" custLinFactNeighborY="-34649"/>
      <dgm:spPr/>
      <dgm:t>
        <a:bodyPr/>
        <a:lstStyle/>
        <a:p>
          <a:endParaRPr lang="ru-RU"/>
        </a:p>
      </dgm:t>
    </dgm:pt>
    <dgm:pt modelId="{014A0563-A241-4C32-8256-58C4D4030252}" type="pres">
      <dgm:prSet presAssocID="{9E6D5572-9EBF-47B6-89E7-295C14246690}" presName="node" presStyleLbl="node1" presStyleIdx="3" presStyleCnt="5" custScaleX="143923" custScaleY="98405" custRadScaleRad="110025" custRadScaleInc="16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86354-4709-4217-BAA2-EFC76FDD7E41}" type="pres">
      <dgm:prSet presAssocID="{BA03E75C-D26B-4F70-908B-28393D51FB62}" presName="parTrans" presStyleLbl="bgSibTrans2D1" presStyleIdx="4" presStyleCnt="5" custLinFactNeighborX="-19637" custLinFactNeighborY="61117"/>
      <dgm:spPr/>
      <dgm:t>
        <a:bodyPr/>
        <a:lstStyle/>
        <a:p>
          <a:endParaRPr lang="ru-RU"/>
        </a:p>
      </dgm:t>
    </dgm:pt>
    <dgm:pt modelId="{339865CC-B7A6-441A-A431-768F1F3FCCA4}" type="pres">
      <dgm:prSet presAssocID="{FEEE5EA6-339B-4418-BBF5-EB07234FE897}" presName="node" presStyleLbl="node1" presStyleIdx="4" presStyleCnt="5" custScaleX="136671" custScaleY="90652" custRadScaleRad="72957" custRadScaleInc="-60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2A6C9-164A-4849-BAAD-5DC71CE72529}" type="presOf" srcId="{513D5EB9-D0C4-4194-A9B2-B5EB1C9A671E}" destId="{CCE29A1F-9395-4904-A697-07C493DA4C38}" srcOrd="0" destOrd="0" presId="urn:microsoft.com/office/officeart/2005/8/layout/radial4"/>
    <dgm:cxn modelId="{DA716F89-57E8-40F1-8CCA-4F020C18A23F}" type="presOf" srcId="{A06C115E-83ED-4C37-A34A-FBD2988CA76F}" destId="{82410CF2-B795-4F6E-8E68-1457DED133EE}" srcOrd="0" destOrd="0" presId="urn:microsoft.com/office/officeart/2005/8/layout/radial4"/>
    <dgm:cxn modelId="{0816B1AB-0DA4-4B1A-8B09-F0A1B59CFBBE}" type="presOf" srcId="{F671BECE-22E9-430E-B2BB-2F0E1BF486F4}" destId="{2A21FC36-1C6A-4629-967E-7CA9D696F904}" srcOrd="0" destOrd="0" presId="urn:microsoft.com/office/officeart/2005/8/layout/radial4"/>
    <dgm:cxn modelId="{AAA95BE0-368C-402E-8BAD-C0694F694E2B}" type="presOf" srcId="{C75E85B7-C19E-478B-83DF-0AE53C67AABC}" destId="{CAE64292-0DAE-4851-88CA-58C601131345}" srcOrd="0" destOrd="0" presId="urn:microsoft.com/office/officeart/2005/8/layout/radial4"/>
    <dgm:cxn modelId="{2D3E5B61-0C62-4419-BC7B-94341F0C8C18}" srcId="{F1EF25D3-265E-4FA4-A77A-B679A83054DD}" destId="{C75E85B7-C19E-478B-83DF-0AE53C67AABC}" srcOrd="2" destOrd="0" parTransId="{F671BECE-22E9-430E-B2BB-2F0E1BF486F4}" sibTransId="{A9992447-D566-437D-8554-D0194ACE4C72}"/>
    <dgm:cxn modelId="{82A0DB27-647E-4BE5-A183-99795AE56CF1}" srcId="{F1EF25D3-265E-4FA4-A77A-B679A83054DD}" destId="{FEEE5EA6-339B-4418-BBF5-EB07234FE897}" srcOrd="4" destOrd="0" parTransId="{BA03E75C-D26B-4F70-908B-28393D51FB62}" sibTransId="{1ED03CB0-3C80-4360-9BCB-B17B26B579CC}"/>
    <dgm:cxn modelId="{9B7D1EC1-53F7-463F-BE56-7E5DA93A1152}" srcId="{2DA08CC9-BBF1-4352-A67A-4136B9722382}" destId="{F1EF25D3-265E-4FA4-A77A-B679A83054DD}" srcOrd="0" destOrd="0" parTransId="{2E53C901-3B0A-4CAC-AC7D-259EE7D929F6}" sibTransId="{45991CE9-0B97-4BA2-AFF5-64557545AD2E}"/>
    <dgm:cxn modelId="{EC45CEA6-7D06-4733-8125-F2D547455B4D}" srcId="{2DA08CC9-BBF1-4352-A67A-4136B9722382}" destId="{CBE59276-CF7F-480E-BBA9-846B2C980518}" srcOrd="1" destOrd="0" parTransId="{89F8B917-D7E2-445A-9C0E-4E40622BABF2}" sibTransId="{11A611B6-9C4D-4B4D-9010-3482D0B6879A}"/>
    <dgm:cxn modelId="{345F8818-15E3-4578-AEB7-9BCB42F035D1}" srcId="{F1EF25D3-265E-4FA4-A77A-B679A83054DD}" destId="{4A9628FB-64B7-4FA4-A6F6-6574AFE9D9E3}" srcOrd="1" destOrd="0" parTransId="{513D5EB9-D0C4-4194-A9B2-B5EB1C9A671E}" sibTransId="{5D7A251A-0E99-4BE1-A4C8-689BE0EB5374}"/>
    <dgm:cxn modelId="{230CC334-5A08-4923-9A16-B1E93B5C5313}" srcId="{F1EF25D3-265E-4FA4-A77A-B679A83054DD}" destId="{9E6D5572-9EBF-47B6-89E7-295C14246690}" srcOrd="3" destOrd="0" parTransId="{A06C115E-83ED-4C37-A34A-FBD2988CA76F}" sibTransId="{7171CAAB-DE8A-431A-9026-557E2463EB92}"/>
    <dgm:cxn modelId="{639D7210-8054-4D5D-8C08-EDF54F916961}" type="presOf" srcId="{2DA08CC9-BBF1-4352-A67A-4136B9722382}" destId="{01672E8A-FD87-40FC-9DC3-18E6BD8DAC08}" srcOrd="0" destOrd="0" presId="urn:microsoft.com/office/officeart/2005/8/layout/radial4"/>
    <dgm:cxn modelId="{6B595012-906C-43E3-8050-1CE3530DA28E}" type="presOf" srcId="{F1EF25D3-265E-4FA4-A77A-B679A83054DD}" destId="{8B06B871-3CE2-4FF0-BEF3-07774124565A}" srcOrd="0" destOrd="0" presId="urn:microsoft.com/office/officeart/2005/8/layout/radial4"/>
    <dgm:cxn modelId="{78B54FD7-7142-4236-A554-9D7D66C55D92}" type="presOf" srcId="{4A9628FB-64B7-4FA4-A6F6-6574AFE9D9E3}" destId="{4FDB94B4-0782-422D-9FDD-E3CDA2313210}" srcOrd="0" destOrd="0" presId="urn:microsoft.com/office/officeart/2005/8/layout/radial4"/>
    <dgm:cxn modelId="{2032EC4C-E8EF-4600-8520-70E5B67BC8C3}" type="presOf" srcId="{FEEE5EA6-339B-4418-BBF5-EB07234FE897}" destId="{339865CC-B7A6-441A-A431-768F1F3FCCA4}" srcOrd="0" destOrd="0" presId="urn:microsoft.com/office/officeart/2005/8/layout/radial4"/>
    <dgm:cxn modelId="{41A7E0BC-1777-4762-8E1A-BF06C834920F}" type="presOf" srcId="{9E6D5572-9EBF-47B6-89E7-295C14246690}" destId="{014A0563-A241-4C32-8256-58C4D4030252}" srcOrd="0" destOrd="0" presId="urn:microsoft.com/office/officeart/2005/8/layout/radial4"/>
    <dgm:cxn modelId="{B9FB9A7A-1114-47BC-81FE-B0A1EFA668D5}" type="presOf" srcId="{BA03E75C-D26B-4F70-908B-28393D51FB62}" destId="{78A86354-4709-4217-BAA2-EFC76FDD7E41}" srcOrd="0" destOrd="0" presId="urn:microsoft.com/office/officeart/2005/8/layout/radial4"/>
    <dgm:cxn modelId="{B26347EA-1896-4041-BFE7-B9C4424EF595}" srcId="{F1EF25D3-265E-4FA4-A77A-B679A83054DD}" destId="{B8DE216F-270E-4B96-81DD-D0CAB6E16649}" srcOrd="0" destOrd="0" parTransId="{54CA4F1C-7152-4442-984C-B35DDB4AD629}" sibTransId="{30738B11-383A-495D-AFF8-79C4E295735A}"/>
    <dgm:cxn modelId="{39D59DC9-ACBE-41C0-8828-8BE2AD9E4572}" type="presOf" srcId="{B8DE216F-270E-4B96-81DD-D0CAB6E16649}" destId="{0D7825C8-716B-445A-B855-D6A52AA18B76}" srcOrd="0" destOrd="0" presId="urn:microsoft.com/office/officeart/2005/8/layout/radial4"/>
    <dgm:cxn modelId="{0E52ADB1-065B-407C-B378-055015F1A99D}" type="presOf" srcId="{54CA4F1C-7152-4442-984C-B35DDB4AD629}" destId="{1DC9FA54-1675-44FE-8D95-BDBCD048F20D}" srcOrd="0" destOrd="0" presId="urn:microsoft.com/office/officeart/2005/8/layout/radial4"/>
    <dgm:cxn modelId="{B99C8DAC-A643-4261-A3CD-34E8BE3869D4}" type="presParOf" srcId="{01672E8A-FD87-40FC-9DC3-18E6BD8DAC08}" destId="{8B06B871-3CE2-4FF0-BEF3-07774124565A}" srcOrd="0" destOrd="0" presId="urn:microsoft.com/office/officeart/2005/8/layout/radial4"/>
    <dgm:cxn modelId="{8A1329A2-C3B5-414C-820F-F45D55EE58EB}" type="presParOf" srcId="{01672E8A-FD87-40FC-9DC3-18E6BD8DAC08}" destId="{1DC9FA54-1675-44FE-8D95-BDBCD048F20D}" srcOrd="1" destOrd="0" presId="urn:microsoft.com/office/officeart/2005/8/layout/radial4"/>
    <dgm:cxn modelId="{05E0E156-FACD-4893-8F2C-44ECB43237B6}" type="presParOf" srcId="{01672E8A-FD87-40FC-9DC3-18E6BD8DAC08}" destId="{0D7825C8-716B-445A-B855-D6A52AA18B76}" srcOrd="2" destOrd="0" presId="urn:microsoft.com/office/officeart/2005/8/layout/radial4"/>
    <dgm:cxn modelId="{73E8A902-0247-4CB2-9FF5-9AF07A27BF6C}" type="presParOf" srcId="{01672E8A-FD87-40FC-9DC3-18E6BD8DAC08}" destId="{CCE29A1F-9395-4904-A697-07C493DA4C38}" srcOrd="3" destOrd="0" presId="urn:microsoft.com/office/officeart/2005/8/layout/radial4"/>
    <dgm:cxn modelId="{B5ADD69D-81F1-4FC5-A444-FE9DDCB92886}" type="presParOf" srcId="{01672E8A-FD87-40FC-9DC3-18E6BD8DAC08}" destId="{4FDB94B4-0782-422D-9FDD-E3CDA2313210}" srcOrd="4" destOrd="0" presId="urn:microsoft.com/office/officeart/2005/8/layout/radial4"/>
    <dgm:cxn modelId="{D98259CC-EF0F-4130-B14A-63E0937A7B3F}" type="presParOf" srcId="{01672E8A-FD87-40FC-9DC3-18E6BD8DAC08}" destId="{2A21FC36-1C6A-4629-967E-7CA9D696F904}" srcOrd="5" destOrd="0" presId="urn:microsoft.com/office/officeart/2005/8/layout/radial4"/>
    <dgm:cxn modelId="{0F8EECD0-2F62-4BC4-84BA-5ABF7C63862E}" type="presParOf" srcId="{01672E8A-FD87-40FC-9DC3-18E6BD8DAC08}" destId="{CAE64292-0DAE-4851-88CA-58C601131345}" srcOrd="6" destOrd="0" presId="urn:microsoft.com/office/officeart/2005/8/layout/radial4"/>
    <dgm:cxn modelId="{FA6108C5-C0D1-4AEE-96EF-60F2887BEA7B}" type="presParOf" srcId="{01672E8A-FD87-40FC-9DC3-18E6BD8DAC08}" destId="{82410CF2-B795-4F6E-8E68-1457DED133EE}" srcOrd="7" destOrd="0" presId="urn:microsoft.com/office/officeart/2005/8/layout/radial4"/>
    <dgm:cxn modelId="{6CE9044A-D2D3-4A71-AAD1-468A647FCE19}" type="presParOf" srcId="{01672E8A-FD87-40FC-9DC3-18E6BD8DAC08}" destId="{014A0563-A241-4C32-8256-58C4D4030252}" srcOrd="8" destOrd="0" presId="urn:microsoft.com/office/officeart/2005/8/layout/radial4"/>
    <dgm:cxn modelId="{F006889C-C381-4F76-942A-93996CC667F2}" type="presParOf" srcId="{01672E8A-FD87-40FC-9DC3-18E6BD8DAC08}" destId="{78A86354-4709-4217-BAA2-EFC76FDD7E41}" srcOrd="9" destOrd="0" presId="urn:microsoft.com/office/officeart/2005/8/layout/radial4"/>
    <dgm:cxn modelId="{602349B2-578E-4788-B091-C5C4A16BC513}" type="presParOf" srcId="{01672E8A-FD87-40FC-9DC3-18E6BD8DAC08}" destId="{339865CC-B7A6-441A-A431-768F1F3FCCA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9D4A5D-1313-41E9-A5B1-960E80076434}" type="doc">
      <dgm:prSet loTypeId="urn:microsoft.com/office/officeart/2005/8/layout/hList7#1" loCatId="list" qsTypeId="urn:microsoft.com/office/officeart/2005/8/quickstyle/3d2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18F51B-700A-4077-8998-FF7620EBEEEE}">
      <dgm:prSet phldrT="[Текст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Единство научно – исследовательской,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организационной,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социально - воспитательной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деятельности</a:t>
          </a:r>
          <a:r>
            <a:rPr lang="ru-RU" sz="1400" b="1" i="1" dirty="0" smtClean="0">
              <a:solidFill>
                <a:srgbClr val="7E2A00"/>
              </a:solidFill>
              <a:latin typeface="+mn-lt"/>
            </a:rPr>
            <a:t> </a:t>
          </a:r>
          <a:endParaRPr lang="ru-RU" sz="1400" b="1" i="1" dirty="0">
            <a:solidFill>
              <a:srgbClr val="7E2A00"/>
            </a:solidFill>
            <a:latin typeface="+mn-lt"/>
          </a:endParaRPr>
        </a:p>
      </dgm:t>
    </dgm:pt>
    <dgm:pt modelId="{5B59DE06-D0EB-4459-A579-C0A1F9422FFB}" type="parTrans" cxnId="{B852DC6D-390A-461C-B078-DE5C57E48AED}">
      <dgm:prSet/>
      <dgm:spPr/>
      <dgm:t>
        <a:bodyPr/>
        <a:lstStyle/>
        <a:p>
          <a:endParaRPr lang="ru-RU"/>
        </a:p>
      </dgm:t>
    </dgm:pt>
    <dgm:pt modelId="{400116D4-25AD-40F6-BF23-A3C5DDB28A41}" type="sibTrans" cxnId="{B852DC6D-390A-461C-B078-DE5C57E48AED}">
      <dgm:prSet/>
      <dgm:spPr/>
      <dgm:t>
        <a:bodyPr/>
        <a:lstStyle/>
        <a:p>
          <a:endParaRPr lang="ru-RU"/>
        </a:p>
      </dgm:t>
    </dgm:pt>
    <dgm:pt modelId="{95092D2C-6087-487B-8C0B-6AE62730C27B}">
      <dgm:prSet phldrT="[Текст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Комплексный подход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к проблеме социальной   адаптации детей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с ОВЗ</a:t>
          </a:r>
          <a:endParaRPr lang="ru-RU" sz="1600" b="1" i="1" dirty="0">
            <a:solidFill>
              <a:srgbClr val="7E2A00"/>
            </a:solidFill>
            <a:latin typeface="+mn-lt"/>
          </a:endParaRPr>
        </a:p>
      </dgm:t>
    </dgm:pt>
    <dgm:pt modelId="{F2C65685-FF31-4BAC-B7A9-D1B3F5278BD0}" type="parTrans" cxnId="{D3C55362-E0F3-4337-BA40-E24043310B2C}">
      <dgm:prSet/>
      <dgm:spPr/>
      <dgm:t>
        <a:bodyPr/>
        <a:lstStyle/>
        <a:p>
          <a:endParaRPr lang="ru-RU"/>
        </a:p>
      </dgm:t>
    </dgm:pt>
    <dgm:pt modelId="{6C063A79-9F3E-455A-AFCE-0140D4B2BA38}" type="sibTrans" cxnId="{D3C55362-E0F3-4337-BA40-E24043310B2C}">
      <dgm:prSet/>
      <dgm:spPr/>
      <dgm:t>
        <a:bodyPr/>
        <a:lstStyle/>
        <a:p>
          <a:endParaRPr lang="ru-RU"/>
        </a:p>
      </dgm:t>
    </dgm:pt>
    <dgm:pt modelId="{13E5C975-A610-4248-8D45-64ADCFC3C066}">
      <dgm:prSet phldrT="[Текст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7E2A00"/>
              </a:solidFill>
              <a:latin typeface="+mn-lt"/>
            </a:rPr>
            <a:t>Тесное взаимодействие с семьей воспитанников</a:t>
          </a:r>
          <a:endParaRPr lang="ru-RU" sz="1600" b="1" i="1" dirty="0">
            <a:solidFill>
              <a:srgbClr val="7E2A00"/>
            </a:solidFill>
            <a:latin typeface="+mn-lt"/>
          </a:endParaRPr>
        </a:p>
      </dgm:t>
    </dgm:pt>
    <dgm:pt modelId="{14B99938-021B-46FD-9A9D-2DC09872F331}" type="parTrans" cxnId="{9CA8378D-2E63-4DCC-B1B1-DE9066616A54}">
      <dgm:prSet/>
      <dgm:spPr/>
      <dgm:t>
        <a:bodyPr/>
        <a:lstStyle/>
        <a:p>
          <a:endParaRPr lang="ru-RU"/>
        </a:p>
      </dgm:t>
    </dgm:pt>
    <dgm:pt modelId="{7548E542-DD52-418C-B88D-64B7025B2C54}" type="sibTrans" cxnId="{9CA8378D-2E63-4DCC-B1B1-DE9066616A54}">
      <dgm:prSet/>
      <dgm:spPr/>
      <dgm:t>
        <a:bodyPr/>
        <a:lstStyle/>
        <a:p>
          <a:endParaRPr lang="ru-RU"/>
        </a:p>
      </dgm:t>
    </dgm:pt>
    <dgm:pt modelId="{DF42A031-C3B5-4B62-9965-B265B51542BE}">
      <dgm:prSet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Оперативное реагирование (своевременная профилактика отклонения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  <a:latin typeface="+mn-lt"/>
            </a:rPr>
            <a:t>в поведении)</a:t>
          </a:r>
          <a:endParaRPr lang="ru-RU" sz="1600" b="1" i="1" dirty="0">
            <a:solidFill>
              <a:srgbClr val="7E2A00"/>
            </a:solidFill>
            <a:latin typeface="+mn-lt"/>
          </a:endParaRPr>
        </a:p>
      </dgm:t>
    </dgm:pt>
    <dgm:pt modelId="{82C3110E-853B-4A81-823D-2EBD9BFAFC07}" type="parTrans" cxnId="{67C2B69D-0B9C-4C62-9983-5DB00E560E2B}">
      <dgm:prSet/>
      <dgm:spPr/>
      <dgm:t>
        <a:bodyPr/>
        <a:lstStyle/>
        <a:p>
          <a:endParaRPr lang="ru-RU"/>
        </a:p>
      </dgm:t>
    </dgm:pt>
    <dgm:pt modelId="{6CAD4667-4066-43AC-81F0-57D68C73C9BA}" type="sibTrans" cxnId="{67C2B69D-0B9C-4C62-9983-5DB00E560E2B}">
      <dgm:prSet/>
      <dgm:spPr/>
      <dgm:t>
        <a:bodyPr/>
        <a:lstStyle/>
        <a:p>
          <a:endParaRPr lang="ru-RU"/>
        </a:p>
      </dgm:t>
    </dgm:pt>
    <dgm:pt modelId="{940C76B7-6886-4FB4-A59B-3D47970323BA}" type="pres">
      <dgm:prSet presAssocID="{619D4A5D-1313-41E9-A5B1-960E800764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2A1C4-7637-46E4-AA83-85B38751A680}" type="pres">
      <dgm:prSet presAssocID="{619D4A5D-1313-41E9-A5B1-960E80076434}" presName="fgShape" presStyleLbl="fgShp" presStyleIdx="0" presStyleCnt="1" custLinFactNeighborX="316" custLinFactNeighborY="35445"/>
      <dgm:spPr>
        <a:solidFill>
          <a:srgbClr val="F2B850"/>
        </a:solidFill>
        <a:ln w="5715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E76C7E12-D25E-4640-A027-0C12ED8C950A}" type="pres">
      <dgm:prSet presAssocID="{619D4A5D-1313-41E9-A5B1-960E80076434}" presName="linComp" presStyleCnt="0"/>
      <dgm:spPr/>
    </dgm:pt>
    <dgm:pt modelId="{F0A22EBE-9A79-4453-9FF9-B2410CB7D926}" type="pres">
      <dgm:prSet presAssocID="{BF18F51B-700A-4077-8998-FF7620EBEEEE}" presName="compNode" presStyleCnt="0"/>
      <dgm:spPr/>
    </dgm:pt>
    <dgm:pt modelId="{7CF8F66E-B237-448E-BE96-B83C2E7C06D8}" type="pres">
      <dgm:prSet presAssocID="{BF18F51B-700A-4077-8998-FF7620EBEEEE}" presName="bkgdShape" presStyleLbl="node1" presStyleIdx="0" presStyleCnt="4" custScaleX="134163"/>
      <dgm:spPr/>
      <dgm:t>
        <a:bodyPr/>
        <a:lstStyle/>
        <a:p>
          <a:endParaRPr lang="ru-RU"/>
        </a:p>
      </dgm:t>
    </dgm:pt>
    <dgm:pt modelId="{14A64080-58DD-48B3-A5A6-12E67CF2CF95}" type="pres">
      <dgm:prSet presAssocID="{BF18F51B-700A-4077-8998-FF7620EBEEE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F7660-8366-4301-96C6-35A5A082027E}" type="pres">
      <dgm:prSet presAssocID="{BF18F51B-700A-4077-8998-FF7620EBEEEE}" presName="invisiNode" presStyleLbl="node1" presStyleIdx="0" presStyleCnt="4"/>
      <dgm:spPr/>
    </dgm:pt>
    <dgm:pt modelId="{8768EC85-64C9-4116-A52C-EA485FD57B8A}" type="pres">
      <dgm:prSet presAssocID="{BF18F51B-700A-4077-8998-FF7620EBEEEE}" presName="imagNode" presStyleLbl="fgImgPlace1" presStyleIdx="0" presStyleCnt="4" custScaleX="127250" custLinFactNeighborX="-656" custLinFactNeighborY="-1335"/>
      <dgm:spPr>
        <a:blipFill rotWithShape="0">
          <a:blip xmlns:r="http://schemas.openxmlformats.org/officeDocument/2006/relationships" r:embed="rId1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E2FF8DAD-CCC0-4159-BB85-F45EDF45924D}" type="pres">
      <dgm:prSet presAssocID="{400116D4-25AD-40F6-BF23-A3C5DDB28A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CB374A-E9F5-4E9C-B3F7-A82466C94388}" type="pres">
      <dgm:prSet presAssocID="{95092D2C-6087-487B-8C0B-6AE62730C27B}" presName="compNode" presStyleCnt="0"/>
      <dgm:spPr/>
    </dgm:pt>
    <dgm:pt modelId="{1EE2B54D-7165-40AC-874D-FDD731A91EA1}" type="pres">
      <dgm:prSet presAssocID="{95092D2C-6087-487B-8C0B-6AE62730C27B}" presName="bkgdShape" presStyleLbl="node1" presStyleIdx="1" presStyleCnt="4" custLinFactNeighborX="156"/>
      <dgm:spPr/>
      <dgm:t>
        <a:bodyPr/>
        <a:lstStyle/>
        <a:p>
          <a:endParaRPr lang="ru-RU"/>
        </a:p>
      </dgm:t>
    </dgm:pt>
    <dgm:pt modelId="{E67D8384-8276-446E-AF51-F75D2E3E7752}" type="pres">
      <dgm:prSet presAssocID="{95092D2C-6087-487B-8C0B-6AE62730C27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250F5-3A32-427C-A599-544BDF67566E}" type="pres">
      <dgm:prSet presAssocID="{95092D2C-6087-487B-8C0B-6AE62730C27B}" presName="invisiNode" presStyleLbl="node1" presStyleIdx="1" presStyleCnt="4"/>
      <dgm:spPr/>
    </dgm:pt>
    <dgm:pt modelId="{71B66A44-904F-4EBA-A4F9-3D8759ED14A1}" type="pres">
      <dgm:prSet presAssocID="{95092D2C-6087-487B-8C0B-6AE62730C27B}" presName="imagNode" presStyleLbl="fgImgPlace1" presStyleIdx="1" presStyleCnt="4" custScaleX="122003" custScaleY="85255"/>
      <dgm:spPr>
        <a:blipFill rotWithShape="0">
          <a:blip xmlns:r="http://schemas.openxmlformats.org/officeDocument/2006/relationships" r:embed="rId2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FC8A3CA2-1BFE-43F8-B966-39FC9C09AA89}" type="pres">
      <dgm:prSet presAssocID="{6C063A79-9F3E-455A-AFCE-0140D4B2BA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42F5F8-A4D4-4B6E-B89B-FE9014512427}" type="pres">
      <dgm:prSet presAssocID="{13E5C975-A610-4248-8D45-64ADCFC3C066}" presName="compNode" presStyleCnt="0"/>
      <dgm:spPr/>
    </dgm:pt>
    <dgm:pt modelId="{F4B08273-0FE5-4338-8874-8D6CA09AF2E4}" type="pres">
      <dgm:prSet presAssocID="{13E5C975-A610-4248-8D45-64ADCFC3C066}" presName="bkgdShape" presStyleLbl="node1" presStyleIdx="2" presStyleCnt="4" custLinFactX="5595" custLinFactNeighborX="100000"/>
      <dgm:spPr/>
      <dgm:t>
        <a:bodyPr/>
        <a:lstStyle/>
        <a:p>
          <a:endParaRPr lang="ru-RU"/>
        </a:p>
      </dgm:t>
    </dgm:pt>
    <dgm:pt modelId="{84B799D1-1C75-4A56-9D4B-6D9C8DA9D066}" type="pres">
      <dgm:prSet presAssocID="{13E5C975-A610-4248-8D45-64ADCFC3C06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344E1-A688-44A1-A39C-2E6FD89101A6}" type="pres">
      <dgm:prSet presAssocID="{13E5C975-A610-4248-8D45-64ADCFC3C066}" presName="invisiNode" presStyleLbl="node1" presStyleIdx="2" presStyleCnt="4"/>
      <dgm:spPr/>
    </dgm:pt>
    <dgm:pt modelId="{F327013C-AE99-4917-90F7-31759C53DA24}" type="pres">
      <dgm:prSet presAssocID="{13E5C975-A610-4248-8D45-64ADCFC3C066}" presName="imagNode" presStyleLbl="fgImgPlace1" presStyleIdx="2" presStyleCnt="4" custScaleX="117305" custScaleY="101243" custLinFactX="60897" custLinFactNeighborX="100000" custLinFactNeighborY="-2182"/>
      <dgm:spPr>
        <a:blipFill rotWithShape="0">
          <a:blip xmlns:r="http://schemas.openxmlformats.org/officeDocument/2006/relationships" r:embed="rId3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0C3F2F5D-ED34-47D5-99E0-8FC92A8F93E7}" type="pres">
      <dgm:prSet presAssocID="{7548E542-DD52-418C-B88D-64B7025B2C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EAF76F-346D-4B93-A837-35582908A85E}" type="pres">
      <dgm:prSet presAssocID="{DF42A031-C3B5-4B62-9965-B265B51542BE}" presName="compNode" presStyleCnt="0"/>
      <dgm:spPr/>
    </dgm:pt>
    <dgm:pt modelId="{100706CF-7E49-4E51-9E11-AA288584948E}" type="pres">
      <dgm:prSet presAssocID="{DF42A031-C3B5-4B62-9965-B265B51542BE}" presName="bkgdShape" presStyleLbl="node1" presStyleIdx="3" presStyleCnt="4" custLinFactX="-2704" custLinFactNeighborX="-100000"/>
      <dgm:spPr/>
      <dgm:t>
        <a:bodyPr/>
        <a:lstStyle/>
        <a:p>
          <a:endParaRPr lang="ru-RU"/>
        </a:p>
      </dgm:t>
    </dgm:pt>
    <dgm:pt modelId="{B483CE73-F3C4-4437-8971-CD5B8CA16674}" type="pres">
      <dgm:prSet presAssocID="{DF42A031-C3B5-4B62-9965-B265B51542B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732F6-5D0E-4633-8A5A-3F5B11C372C5}" type="pres">
      <dgm:prSet presAssocID="{DF42A031-C3B5-4B62-9965-B265B51542BE}" presName="invisiNode" presStyleLbl="node1" presStyleIdx="3" presStyleCnt="4"/>
      <dgm:spPr/>
    </dgm:pt>
    <dgm:pt modelId="{A7B7A438-C328-4500-B1AB-6E3B0F09875F}" type="pres">
      <dgm:prSet presAssocID="{DF42A031-C3B5-4B62-9965-B265B51542BE}" presName="imagNode" presStyleLbl="fgImgPlace1" presStyleIdx="3" presStyleCnt="4" custScaleX="126025" custScaleY="87183" custLinFactX="-59077" custLinFactNeighborX="-100000" custLinFactNeighborY="-2182"/>
      <dgm:spPr>
        <a:blipFill rotWithShape="0">
          <a:blip xmlns:r="http://schemas.openxmlformats.org/officeDocument/2006/relationships" r:embed="rId4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gm:spPr>
      <dgm:t>
        <a:bodyPr/>
        <a:lstStyle/>
        <a:p>
          <a:endParaRPr lang="ru-RU"/>
        </a:p>
      </dgm:t>
    </dgm:pt>
  </dgm:ptLst>
  <dgm:cxnLst>
    <dgm:cxn modelId="{B852DC6D-390A-461C-B078-DE5C57E48AED}" srcId="{619D4A5D-1313-41E9-A5B1-960E80076434}" destId="{BF18F51B-700A-4077-8998-FF7620EBEEEE}" srcOrd="0" destOrd="0" parTransId="{5B59DE06-D0EB-4459-A579-C0A1F9422FFB}" sibTransId="{400116D4-25AD-40F6-BF23-A3C5DDB28A41}"/>
    <dgm:cxn modelId="{D6D9B2F9-11B1-4AED-BF97-9F9523863E53}" type="presOf" srcId="{DF42A031-C3B5-4B62-9965-B265B51542BE}" destId="{B483CE73-F3C4-4437-8971-CD5B8CA16674}" srcOrd="1" destOrd="0" presId="urn:microsoft.com/office/officeart/2005/8/layout/hList7#1"/>
    <dgm:cxn modelId="{6282F8B7-DED5-46CF-B0D1-F506D401738A}" type="presOf" srcId="{DF42A031-C3B5-4B62-9965-B265B51542BE}" destId="{100706CF-7E49-4E51-9E11-AA288584948E}" srcOrd="0" destOrd="0" presId="urn:microsoft.com/office/officeart/2005/8/layout/hList7#1"/>
    <dgm:cxn modelId="{F9BE24F8-CA7E-416A-A182-FA344FC6BAB7}" type="presOf" srcId="{7548E542-DD52-418C-B88D-64B7025B2C54}" destId="{0C3F2F5D-ED34-47D5-99E0-8FC92A8F93E7}" srcOrd="0" destOrd="0" presId="urn:microsoft.com/office/officeart/2005/8/layout/hList7#1"/>
    <dgm:cxn modelId="{9154DC5E-89C8-4456-9B4E-B92B83885FCA}" type="presOf" srcId="{BF18F51B-700A-4077-8998-FF7620EBEEEE}" destId="{7CF8F66E-B237-448E-BE96-B83C2E7C06D8}" srcOrd="0" destOrd="0" presId="urn:microsoft.com/office/officeart/2005/8/layout/hList7#1"/>
    <dgm:cxn modelId="{06C87DC5-73C0-40C6-83F1-55532651A7F6}" type="presOf" srcId="{400116D4-25AD-40F6-BF23-A3C5DDB28A41}" destId="{E2FF8DAD-CCC0-4159-BB85-F45EDF45924D}" srcOrd="0" destOrd="0" presId="urn:microsoft.com/office/officeart/2005/8/layout/hList7#1"/>
    <dgm:cxn modelId="{D3C55362-E0F3-4337-BA40-E24043310B2C}" srcId="{619D4A5D-1313-41E9-A5B1-960E80076434}" destId="{95092D2C-6087-487B-8C0B-6AE62730C27B}" srcOrd="1" destOrd="0" parTransId="{F2C65685-FF31-4BAC-B7A9-D1B3F5278BD0}" sibTransId="{6C063A79-9F3E-455A-AFCE-0140D4B2BA38}"/>
    <dgm:cxn modelId="{9CA8378D-2E63-4DCC-B1B1-DE9066616A54}" srcId="{619D4A5D-1313-41E9-A5B1-960E80076434}" destId="{13E5C975-A610-4248-8D45-64ADCFC3C066}" srcOrd="2" destOrd="0" parTransId="{14B99938-021B-46FD-9A9D-2DC09872F331}" sibTransId="{7548E542-DD52-418C-B88D-64B7025B2C54}"/>
    <dgm:cxn modelId="{B25E3C30-DE03-48EA-94E1-769A1D5BE694}" type="presOf" srcId="{619D4A5D-1313-41E9-A5B1-960E80076434}" destId="{940C76B7-6886-4FB4-A59B-3D47970323BA}" srcOrd="0" destOrd="0" presId="urn:microsoft.com/office/officeart/2005/8/layout/hList7#1"/>
    <dgm:cxn modelId="{67C2B69D-0B9C-4C62-9983-5DB00E560E2B}" srcId="{619D4A5D-1313-41E9-A5B1-960E80076434}" destId="{DF42A031-C3B5-4B62-9965-B265B51542BE}" srcOrd="3" destOrd="0" parTransId="{82C3110E-853B-4A81-823D-2EBD9BFAFC07}" sibTransId="{6CAD4667-4066-43AC-81F0-57D68C73C9BA}"/>
    <dgm:cxn modelId="{E6F560A0-A33C-42D2-B7A8-239FFF50BC9A}" type="presOf" srcId="{95092D2C-6087-487B-8C0B-6AE62730C27B}" destId="{E67D8384-8276-446E-AF51-F75D2E3E7752}" srcOrd="1" destOrd="0" presId="urn:microsoft.com/office/officeart/2005/8/layout/hList7#1"/>
    <dgm:cxn modelId="{ADB78AD5-894A-4ECC-990D-454F5CDEEB9D}" type="presOf" srcId="{BF18F51B-700A-4077-8998-FF7620EBEEEE}" destId="{14A64080-58DD-48B3-A5A6-12E67CF2CF95}" srcOrd="1" destOrd="0" presId="urn:microsoft.com/office/officeart/2005/8/layout/hList7#1"/>
    <dgm:cxn modelId="{6B5ABE2E-381E-4F69-A984-DFDE220F6794}" type="presOf" srcId="{6C063A79-9F3E-455A-AFCE-0140D4B2BA38}" destId="{FC8A3CA2-1BFE-43F8-B966-39FC9C09AA89}" srcOrd="0" destOrd="0" presId="urn:microsoft.com/office/officeart/2005/8/layout/hList7#1"/>
    <dgm:cxn modelId="{5453E6E6-C61A-49E0-B3CC-847364977690}" type="presOf" srcId="{13E5C975-A610-4248-8D45-64ADCFC3C066}" destId="{84B799D1-1C75-4A56-9D4B-6D9C8DA9D066}" srcOrd="1" destOrd="0" presId="urn:microsoft.com/office/officeart/2005/8/layout/hList7#1"/>
    <dgm:cxn modelId="{443A23B4-B155-4E71-80D8-E1945496603D}" type="presOf" srcId="{95092D2C-6087-487B-8C0B-6AE62730C27B}" destId="{1EE2B54D-7165-40AC-874D-FDD731A91EA1}" srcOrd="0" destOrd="0" presId="urn:microsoft.com/office/officeart/2005/8/layout/hList7#1"/>
    <dgm:cxn modelId="{B30D584F-23CE-4328-8D8C-15DEB582FF65}" type="presOf" srcId="{13E5C975-A610-4248-8D45-64ADCFC3C066}" destId="{F4B08273-0FE5-4338-8874-8D6CA09AF2E4}" srcOrd="0" destOrd="0" presId="urn:microsoft.com/office/officeart/2005/8/layout/hList7#1"/>
    <dgm:cxn modelId="{592DA0F8-89AC-432C-BF9E-5C3CEB340932}" type="presParOf" srcId="{940C76B7-6886-4FB4-A59B-3D47970323BA}" destId="{3292A1C4-7637-46E4-AA83-85B38751A680}" srcOrd="0" destOrd="0" presId="urn:microsoft.com/office/officeart/2005/8/layout/hList7#1"/>
    <dgm:cxn modelId="{83240E76-4A85-4B66-8A44-F87246DD99A8}" type="presParOf" srcId="{940C76B7-6886-4FB4-A59B-3D47970323BA}" destId="{E76C7E12-D25E-4640-A027-0C12ED8C950A}" srcOrd="1" destOrd="0" presId="urn:microsoft.com/office/officeart/2005/8/layout/hList7#1"/>
    <dgm:cxn modelId="{28280076-7106-4086-9899-9AE394EDDF5E}" type="presParOf" srcId="{E76C7E12-D25E-4640-A027-0C12ED8C950A}" destId="{F0A22EBE-9A79-4453-9FF9-B2410CB7D926}" srcOrd="0" destOrd="0" presId="urn:microsoft.com/office/officeart/2005/8/layout/hList7#1"/>
    <dgm:cxn modelId="{094B33A4-DE16-4FD9-B314-2B84E01425E5}" type="presParOf" srcId="{F0A22EBE-9A79-4453-9FF9-B2410CB7D926}" destId="{7CF8F66E-B237-448E-BE96-B83C2E7C06D8}" srcOrd="0" destOrd="0" presId="urn:microsoft.com/office/officeart/2005/8/layout/hList7#1"/>
    <dgm:cxn modelId="{3FE3502D-F605-4CCB-8ED9-787A11EA4BC4}" type="presParOf" srcId="{F0A22EBE-9A79-4453-9FF9-B2410CB7D926}" destId="{14A64080-58DD-48B3-A5A6-12E67CF2CF95}" srcOrd="1" destOrd="0" presId="urn:microsoft.com/office/officeart/2005/8/layout/hList7#1"/>
    <dgm:cxn modelId="{386E52B3-B7A4-4A50-A3F5-4C3E20E8C393}" type="presParOf" srcId="{F0A22EBE-9A79-4453-9FF9-B2410CB7D926}" destId="{BBFF7660-8366-4301-96C6-35A5A082027E}" srcOrd="2" destOrd="0" presId="urn:microsoft.com/office/officeart/2005/8/layout/hList7#1"/>
    <dgm:cxn modelId="{610C773C-4B8F-4886-8740-564D15FD2D9D}" type="presParOf" srcId="{F0A22EBE-9A79-4453-9FF9-B2410CB7D926}" destId="{8768EC85-64C9-4116-A52C-EA485FD57B8A}" srcOrd="3" destOrd="0" presId="urn:microsoft.com/office/officeart/2005/8/layout/hList7#1"/>
    <dgm:cxn modelId="{9C36C43E-27F4-432F-8434-3EF54B8D72F8}" type="presParOf" srcId="{E76C7E12-D25E-4640-A027-0C12ED8C950A}" destId="{E2FF8DAD-CCC0-4159-BB85-F45EDF45924D}" srcOrd="1" destOrd="0" presId="urn:microsoft.com/office/officeart/2005/8/layout/hList7#1"/>
    <dgm:cxn modelId="{F9D07132-50C0-42EB-8998-49208C56FBF0}" type="presParOf" srcId="{E76C7E12-D25E-4640-A027-0C12ED8C950A}" destId="{6ECB374A-E9F5-4E9C-B3F7-A82466C94388}" srcOrd="2" destOrd="0" presId="urn:microsoft.com/office/officeart/2005/8/layout/hList7#1"/>
    <dgm:cxn modelId="{652161C8-9075-4CCC-9B7E-AE42497F44F9}" type="presParOf" srcId="{6ECB374A-E9F5-4E9C-B3F7-A82466C94388}" destId="{1EE2B54D-7165-40AC-874D-FDD731A91EA1}" srcOrd="0" destOrd="0" presId="urn:microsoft.com/office/officeart/2005/8/layout/hList7#1"/>
    <dgm:cxn modelId="{F5F3A74D-4450-4F68-848D-81999CDE0E83}" type="presParOf" srcId="{6ECB374A-E9F5-4E9C-B3F7-A82466C94388}" destId="{E67D8384-8276-446E-AF51-F75D2E3E7752}" srcOrd="1" destOrd="0" presId="urn:microsoft.com/office/officeart/2005/8/layout/hList7#1"/>
    <dgm:cxn modelId="{5D37A948-E8FA-4A84-920A-0D83E945E864}" type="presParOf" srcId="{6ECB374A-E9F5-4E9C-B3F7-A82466C94388}" destId="{800250F5-3A32-427C-A599-544BDF67566E}" srcOrd="2" destOrd="0" presId="urn:microsoft.com/office/officeart/2005/8/layout/hList7#1"/>
    <dgm:cxn modelId="{77C1BEC6-F54D-46CE-8FAE-A013CC16AC02}" type="presParOf" srcId="{6ECB374A-E9F5-4E9C-B3F7-A82466C94388}" destId="{71B66A44-904F-4EBA-A4F9-3D8759ED14A1}" srcOrd="3" destOrd="0" presId="urn:microsoft.com/office/officeart/2005/8/layout/hList7#1"/>
    <dgm:cxn modelId="{407EE3CB-3BDF-4BC8-89F0-74B38FE8ACC4}" type="presParOf" srcId="{E76C7E12-D25E-4640-A027-0C12ED8C950A}" destId="{FC8A3CA2-1BFE-43F8-B966-39FC9C09AA89}" srcOrd="3" destOrd="0" presId="urn:microsoft.com/office/officeart/2005/8/layout/hList7#1"/>
    <dgm:cxn modelId="{EDB7E9FC-1536-4F68-820E-046AB71AAE7D}" type="presParOf" srcId="{E76C7E12-D25E-4640-A027-0C12ED8C950A}" destId="{5D42F5F8-A4D4-4B6E-B89B-FE9014512427}" srcOrd="4" destOrd="0" presId="urn:microsoft.com/office/officeart/2005/8/layout/hList7#1"/>
    <dgm:cxn modelId="{72052CB3-501F-434D-A798-152BEEBF6EE7}" type="presParOf" srcId="{5D42F5F8-A4D4-4B6E-B89B-FE9014512427}" destId="{F4B08273-0FE5-4338-8874-8D6CA09AF2E4}" srcOrd="0" destOrd="0" presId="urn:microsoft.com/office/officeart/2005/8/layout/hList7#1"/>
    <dgm:cxn modelId="{3C3FCC57-37AE-482D-B6D8-5265992B9749}" type="presParOf" srcId="{5D42F5F8-A4D4-4B6E-B89B-FE9014512427}" destId="{84B799D1-1C75-4A56-9D4B-6D9C8DA9D066}" srcOrd="1" destOrd="0" presId="urn:microsoft.com/office/officeart/2005/8/layout/hList7#1"/>
    <dgm:cxn modelId="{693721CE-B5AA-4FFD-AB66-9DCD76B40380}" type="presParOf" srcId="{5D42F5F8-A4D4-4B6E-B89B-FE9014512427}" destId="{C90344E1-A688-44A1-A39C-2E6FD89101A6}" srcOrd="2" destOrd="0" presId="urn:microsoft.com/office/officeart/2005/8/layout/hList7#1"/>
    <dgm:cxn modelId="{9878174C-6A79-4B0F-A483-EE1BCFFA07AB}" type="presParOf" srcId="{5D42F5F8-A4D4-4B6E-B89B-FE9014512427}" destId="{F327013C-AE99-4917-90F7-31759C53DA24}" srcOrd="3" destOrd="0" presId="urn:microsoft.com/office/officeart/2005/8/layout/hList7#1"/>
    <dgm:cxn modelId="{9236850C-91A0-4C12-BD56-2E3A556F8C09}" type="presParOf" srcId="{E76C7E12-D25E-4640-A027-0C12ED8C950A}" destId="{0C3F2F5D-ED34-47D5-99E0-8FC92A8F93E7}" srcOrd="5" destOrd="0" presId="urn:microsoft.com/office/officeart/2005/8/layout/hList7#1"/>
    <dgm:cxn modelId="{28693E5D-8FA5-4940-A930-4BA036AD6519}" type="presParOf" srcId="{E76C7E12-D25E-4640-A027-0C12ED8C950A}" destId="{F9EAF76F-346D-4B93-A837-35582908A85E}" srcOrd="6" destOrd="0" presId="urn:microsoft.com/office/officeart/2005/8/layout/hList7#1"/>
    <dgm:cxn modelId="{0E70F423-CAE9-4BC8-93B3-904F0BC49E03}" type="presParOf" srcId="{F9EAF76F-346D-4B93-A837-35582908A85E}" destId="{100706CF-7E49-4E51-9E11-AA288584948E}" srcOrd="0" destOrd="0" presId="urn:microsoft.com/office/officeart/2005/8/layout/hList7#1"/>
    <dgm:cxn modelId="{C134BF12-7B5E-42D8-8405-931C4DD940C3}" type="presParOf" srcId="{F9EAF76F-346D-4B93-A837-35582908A85E}" destId="{B483CE73-F3C4-4437-8971-CD5B8CA16674}" srcOrd="1" destOrd="0" presId="urn:microsoft.com/office/officeart/2005/8/layout/hList7#1"/>
    <dgm:cxn modelId="{DEA5B93D-B2DD-4C8F-81E2-5B69A4A6D7E9}" type="presParOf" srcId="{F9EAF76F-346D-4B93-A837-35582908A85E}" destId="{505732F6-5D0E-4633-8A5A-3F5B11C372C5}" srcOrd="2" destOrd="0" presId="urn:microsoft.com/office/officeart/2005/8/layout/hList7#1"/>
    <dgm:cxn modelId="{523C4B80-02B3-477F-906A-F6884B5CE0E6}" type="presParOf" srcId="{F9EAF76F-346D-4B93-A837-35582908A85E}" destId="{A7B7A438-C328-4500-B1AB-6E3B0F09875F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466F3A-13AE-4155-81FE-72D1F237DAEB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3063A1-C52D-4868-A97E-10D640EFD381}">
      <dgm:prSet phldrT="[Текст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CC0099"/>
              </a:solidFill>
            </a:rPr>
            <a:t>Формирование у детей </a:t>
          </a:r>
          <a:r>
            <a:rPr lang="ru-RU" sz="1600" b="1" i="1" smtClean="0">
              <a:solidFill>
                <a:srgbClr val="CC0099"/>
              </a:solidFill>
            </a:rPr>
            <a:t>представлений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smtClean="0">
              <a:solidFill>
                <a:srgbClr val="CC0099"/>
              </a:solidFill>
            </a:rPr>
            <a:t>о </a:t>
          </a:r>
          <a:r>
            <a:rPr lang="ru-RU" sz="1600" b="1" i="1" dirty="0" smtClean="0">
              <a:solidFill>
                <a:srgbClr val="CC0099"/>
              </a:solidFill>
            </a:rPr>
            <a:t>самом себе «Я сам»</a:t>
          </a:r>
          <a:endParaRPr lang="ru-RU" sz="1600" b="1" i="1" dirty="0">
            <a:solidFill>
              <a:srgbClr val="CC0099"/>
            </a:solidFill>
          </a:endParaRPr>
        </a:p>
      </dgm:t>
    </dgm:pt>
    <dgm:pt modelId="{60D9B86C-6342-44CB-80D7-C2D08A89E130}" type="parTrans" cxnId="{3D11631E-0076-4C4C-B0EC-B7A008429ABA}">
      <dgm:prSet/>
      <dgm:spPr/>
      <dgm:t>
        <a:bodyPr/>
        <a:lstStyle/>
        <a:p>
          <a:endParaRPr lang="ru-RU"/>
        </a:p>
      </dgm:t>
    </dgm:pt>
    <dgm:pt modelId="{76A93E26-9C50-4437-B99B-411F5D3C2788}" type="sibTrans" cxnId="{3D11631E-0076-4C4C-B0EC-B7A008429ABA}">
      <dgm:prSet/>
      <dgm:spPr/>
      <dgm:t>
        <a:bodyPr/>
        <a:lstStyle/>
        <a:p>
          <a:endParaRPr lang="ru-RU"/>
        </a:p>
      </dgm:t>
    </dgm:pt>
    <dgm:pt modelId="{B1EE9531-D667-4155-934D-B413BFF51DBA}">
      <dgm:prSet phldrT="[Текст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</a:rPr>
            <a:t>Развитие сотрудничества ребенка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7E2A00"/>
              </a:solidFill>
            </a:rPr>
            <a:t>со взрослыми и детьми «Я и другие»</a:t>
          </a:r>
          <a:endParaRPr lang="ru-RU" sz="1600" b="1" i="1" dirty="0">
            <a:solidFill>
              <a:srgbClr val="7E2A00"/>
            </a:solidFill>
          </a:endParaRPr>
        </a:p>
      </dgm:t>
    </dgm:pt>
    <dgm:pt modelId="{511A9F28-B75C-4735-8926-285953F965AB}" type="parTrans" cxnId="{2C9C49BE-FF40-4302-B2CE-02CA10688A7B}">
      <dgm:prSet/>
      <dgm:spPr/>
      <dgm:t>
        <a:bodyPr/>
        <a:lstStyle/>
        <a:p>
          <a:endParaRPr lang="ru-RU"/>
        </a:p>
      </dgm:t>
    </dgm:pt>
    <dgm:pt modelId="{2C8D76E0-B416-41B8-A124-43676DC61F57}" type="sibTrans" cxnId="{2C9C49BE-FF40-4302-B2CE-02CA10688A7B}">
      <dgm:prSet/>
      <dgm:spPr/>
      <dgm:t>
        <a:bodyPr/>
        <a:lstStyle/>
        <a:p>
          <a:endParaRPr lang="ru-RU"/>
        </a:p>
      </dgm:t>
    </dgm:pt>
    <dgm:pt modelId="{C73BD78E-9DEB-4666-8C45-C787ED8DFF18}">
      <dgm:prSet phldrT="[Текст]" custT="1"/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00FF"/>
              </a:solidFill>
            </a:rPr>
            <a:t>Формирование адекватного восприятия окружающих предметов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00FF"/>
              </a:solidFill>
            </a:rPr>
            <a:t>и явлений «Я и окружающий мир»</a:t>
          </a:r>
          <a:endParaRPr lang="ru-RU" sz="1600" b="1" i="1" dirty="0">
            <a:solidFill>
              <a:srgbClr val="0000FF"/>
            </a:solidFill>
          </a:endParaRPr>
        </a:p>
      </dgm:t>
    </dgm:pt>
    <dgm:pt modelId="{11F4763E-D26B-4989-974B-2AD8FE96D8FC}" type="sibTrans" cxnId="{B2FF6638-8DD4-4AA6-A5A9-609F8542FB3C}">
      <dgm:prSet/>
      <dgm:spPr/>
      <dgm:t>
        <a:bodyPr/>
        <a:lstStyle/>
        <a:p>
          <a:endParaRPr lang="ru-RU"/>
        </a:p>
      </dgm:t>
    </dgm:pt>
    <dgm:pt modelId="{E341887C-CB66-4649-88C0-AAABB50D0634}" type="parTrans" cxnId="{B2FF6638-8DD4-4AA6-A5A9-609F8542FB3C}">
      <dgm:prSet/>
      <dgm:spPr/>
      <dgm:t>
        <a:bodyPr/>
        <a:lstStyle/>
        <a:p>
          <a:endParaRPr lang="ru-RU"/>
        </a:p>
      </dgm:t>
    </dgm:pt>
    <dgm:pt modelId="{CA5C7D2C-30F8-4F03-8599-55F4AED545F9}" type="pres">
      <dgm:prSet presAssocID="{61466F3A-13AE-4155-81FE-72D1F237DA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5B645-7C7C-4B55-B69B-9E711E163133}" type="pres">
      <dgm:prSet presAssocID="{B33063A1-C52D-4868-A97E-10D640EFD381}" presName="parentLin" presStyleCnt="0"/>
      <dgm:spPr/>
    </dgm:pt>
    <dgm:pt modelId="{699BAA4E-66E1-411C-B24F-C9E8D90C0130}" type="pres">
      <dgm:prSet presAssocID="{B33063A1-C52D-4868-A97E-10D640EFD38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443806-9928-4614-A009-003EE1FE4D3B}" type="pres">
      <dgm:prSet presAssocID="{B33063A1-C52D-4868-A97E-10D640EFD381}" presName="parentText" presStyleLbl="node1" presStyleIdx="0" presStyleCnt="3" custScaleX="109500" custScaleY="159232" custLinFactNeighborX="-20712" custLinFactNeighborY="25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02505-C184-4A85-BD0C-15F47710EACD}" type="pres">
      <dgm:prSet presAssocID="{B33063A1-C52D-4868-A97E-10D640EFD381}" presName="negativeSpace" presStyleCnt="0"/>
      <dgm:spPr/>
    </dgm:pt>
    <dgm:pt modelId="{DEBB87A9-A0C1-4532-A357-755933294360}" type="pres">
      <dgm:prSet presAssocID="{B33063A1-C52D-4868-A97E-10D640EFD381}" presName="childText" presStyleLbl="conFgAcc1" presStyleIdx="0" presStyleCnt="3" custScaleY="153257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DB80ABF3-A244-4517-891D-46BB7197EA86}" type="pres">
      <dgm:prSet presAssocID="{76A93E26-9C50-4437-B99B-411F5D3C2788}" presName="spaceBetweenRectangles" presStyleCnt="0"/>
      <dgm:spPr/>
    </dgm:pt>
    <dgm:pt modelId="{29911554-40D2-4C27-9C4D-52769FB13D86}" type="pres">
      <dgm:prSet presAssocID="{B1EE9531-D667-4155-934D-B413BFF51DBA}" presName="parentLin" presStyleCnt="0"/>
      <dgm:spPr/>
    </dgm:pt>
    <dgm:pt modelId="{CA94C216-CF3B-4973-BC91-EF9F481C26D4}" type="pres">
      <dgm:prSet presAssocID="{B1EE9531-D667-4155-934D-B413BFF51D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D57A4-3BC4-4364-B8AE-12668DB26534}" type="pres">
      <dgm:prSet presAssocID="{B1EE9531-D667-4155-934D-B413BFF51DBA}" presName="parentText" presStyleLbl="node1" presStyleIdx="1" presStyleCnt="3" custScaleX="106376" custScaleY="203116" custLinFactNeighborX="-20634" custLinFactNeighborY="28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523C3-9FFD-4247-8B5B-C8195324A7DA}" type="pres">
      <dgm:prSet presAssocID="{B1EE9531-D667-4155-934D-B413BFF51DBA}" presName="negativeSpace" presStyleCnt="0"/>
      <dgm:spPr/>
    </dgm:pt>
    <dgm:pt modelId="{1F5A55C8-BFB0-4351-899F-4ABA54E23915}" type="pres">
      <dgm:prSet presAssocID="{B1EE9531-D667-4155-934D-B413BFF51DBA}" presName="childText" presStyleLbl="conFgAcc1" presStyleIdx="1" presStyleCnt="3" custScaleY="193884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CCEFD0C6-1FD1-42DF-ACC9-C0474F4644B6}" type="pres">
      <dgm:prSet presAssocID="{2C8D76E0-B416-41B8-A124-43676DC61F57}" presName="spaceBetweenRectangles" presStyleCnt="0"/>
      <dgm:spPr/>
    </dgm:pt>
    <dgm:pt modelId="{F8768191-4CF6-4A6F-B08E-D9C495028661}" type="pres">
      <dgm:prSet presAssocID="{C73BD78E-9DEB-4666-8C45-C787ED8DFF18}" presName="parentLin" presStyleCnt="0"/>
      <dgm:spPr/>
    </dgm:pt>
    <dgm:pt modelId="{ECAE3EE8-D742-47BE-8910-49AADABC8938}" type="pres">
      <dgm:prSet presAssocID="{C73BD78E-9DEB-4666-8C45-C787ED8DFF1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D16634C-0380-424E-823A-FE78703E4777}" type="pres">
      <dgm:prSet presAssocID="{C73BD78E-9DEB-4666-8C45-C787ED8DFF18}" presName="parentText" presStyleLbl="node1" presStyleIdx="2" presStyleCnt="3" custScaleX="105855" custScaleY="169885" custLinFactNeighborX="-3251" custLinFactNeighborY="39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32C6E-8DDF-4421-8471-BE6596026121}" type="pres">
      <dgm:prSet presAssocID="{C73BD78E-9DEB-4666-8C45-C787ED8DFF18}" presName="negativeSpace" presStyleCnt="0"/>
      <dgm:spPr/>
    </dgm:pt>
    <dgm:pt modelId="{85424E55-0C77-414A-A9D3-68A1BE2635FB}" type="pres">
      <dgm:prSet presAssocID="{C73BD78E-9DEB-4666-8C45-C787ED8DFF18}" presName="childText" presStyleLbl="conFgAcc1" presStyleIdx="2" presStyleCnt="3" custScaleY="197283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</dgm:ptLst>
  <dgm:cxnLst>
    <dgm:cxn modelId="{B977BC56-3CAB-45EC-B2C6-53AF2196839F}" type="presOf" srcId="{B33063A1-C52D-4868-A97E-10D640EFD381}" destId="{699BAA4E-66E1-411C-B24F-C9E8D90C0130}" srcOrd="0" destOrd="0" presId="urn:microsoft.com/office/officeart/2005/8/layout/list1"/>
    <dgm:cxn modelId="{86869725-C09C-42E7-AE1C-1D65EE094619}" type="presOf" srcId="{B1EE9531-D667-4155-934D-B413BFF51DBA}" destId="{B58D57A4-3BC4-4364-B8AE-12668DB26534}" srcOrd="1" destOrd="0" presId="urn:microsoft.com/office/officeart/2005/8/layout/list1"/>
    <dgm:cxn modelId="{86154A5B-2016-42DD-84D1-4AB2C02810CA}" type="presOf" srcId="{B1EE9531-D667-4155-934D-B413BFF51DBA}" destId="{CA94C216-CF3B-4973-BC91-EF9F481C26D4}" srcOrd="0" destOrd="0" presId="urn:microsoft.com/office/officeart/2005/8/layout/list1"/>
    <dgm:cxn modelId="{86687EE3-6253-40A2-8124-0F688177A18E}" type="presOf" srcId="{C73BD78E-9DEB-4666-8C45-C787ED8DFF18}" destId="{ECAE3EE8-D742-47BE-8910-49AADABC8938}" srcOrd="0" destOrd="0" presId="urn:microsoft.com/office/officeart/2005/8/layout/list1"/>
    <dgm:cxn modelId="{07F9009B-54C0-483A-82BD-FAAFF7E9848B}" type="presOf" srcId="{B33063A1-C52D-4868-A97E-10D640EFD381}" destId="{1F443806-9928-4614-A009-003EE1FE4D3B}" srcOrd="1" destOrd="0" presId="urn:microsoft.com/office/officeart/2005/8/layout/list1"/>
    <dgm:cxn modelId="{16B08E8F-7A24-4982-A4E3-45CD0A28BB67}" type="presOf" srcId="{C73BD78E-9DEB-4666-8C45-C787ED8DFF18}" destId="{0D16634C-0380-424E-823A-FE78703E4777}" srcOrd="1" destOrd="0" presId="urn:microsoft.com/office/officeart/2005/8/layout/list1"/>
    <dgm:cxn modelId="{C3CBBD38-AA1F-4F0E-9C04-BA8253D2ABC6}" type="presOf" srcId="{61466F3A-13AE-4155-81FE-72D1F237DAEB}" destId="{CA5C7D2C-30F8-4F03-8599-55F4AED545F9}" srcOrd="0" destOrd="0" presId="urn:microsoft.com/office/officeart/2005/8/layout/list1"/>
    <dgm:cxn modelId="{3D11631E-0076-4C4C-B0EC-B7A008429ABA}" srcId="{61466F3A-13AE-4155-81FE-72D1F237DAEB}" destId="{B33063A1-C52D-4868-A97E-10D640EFD381}" srcOrd="0" destOrd="0" parTransId="{60D9B86C-6342-44CB-80D7-C2D08A89E130}" sibTransId="{76A93E26-9C50-4437-B99B-411F5D3C2788}"/>
    <dgm:cxn modelId="{B2FF6638-8DD4-4AA6-A5A9-609F8542FB3C}" srcId="{61466F3A-13AE-4155-81FE-72D1F237DAEB}" destId="{C73BD78E-9DEB-4666-8C45-C787ED8DFF18}" srcOrd="2" destOrd="0" parTransId="{E341887C-CB66-4649-88C0-AAABB50D0634}" sibTransId="{11F4763E-D26B-4989-974B-2AD8FE96D8FC}"/>
    <dgm:cxn modelId="{2C9C49BE-FF40-4302-B2CE-02CA10688A7B}" srcId="{61466F3A-13AE-4155-81FE-72D1F237DAEB}" destId="{B1EE9531-D667-4155-934D-B413BFF51DBA}" srcOrd="1" destOrd="0" parTransId="{511A9F28-B75C-4735-8926-285953F965AB}" sibTransId="{2C8D76E0-B416-41B8-A124-43676DC61F57}"/>
    <dgm:cxn modelId="{1576D27D-973A-4238-B623-36DC7BB9E8BF}" type="presParOf" srcId="{CA5C7D2C-30F8-4F03-8599-55F4AED545F9}" destId="{53F5B645-7C7C-4B55-B69B-9E711E163133}" srcOrd="0" destOrd="0" presId="urn:microsoft.com/office/officeart/2005/8/layout/list1"/>
    <dgm:cxn modelId="{51393EEE-1F4A-4612-8AB8-326D791960D9}" type="presParOf" srcId="{53F5B645-7C7C-4B55-B69B-9E711E163133}" destId="{699BAA4E-66E1-411C-B24F-C9E8D90C0130}" srcOrd="0" destOrd="0" presId="urn:microsoft.com/office/officeart/2005/8/layout/list1"/>
    <dgm:cxn modelId="{F710FE97-7694-4477-88D8-20BA662E047C}" type="presParOf" srcId="{53F5B645-7C7C-4B55-B69B-9E711E163133}" destId="{1F443806-9928-4614-A009-003EE1FE4D3B}" srcOrd="1" destOrd="0" presId="urn:microsoft.com/office/officeart/2005/8/layout/list1"/>
    <dgm:cxn modelId="{0BA23D13-821A-4C9B-AD9C-791D3E7B7A95}" type="presParOf" srcId="{CA5C7D2C-30F8-4F03-8599-55F4AED545F9}" destId="{CA302505-C184-4A85-BD0C-15F47710EACD}" srcOrd="1" destOrd="0" presId="urn:microsoft.com/office/officeart/2005/8/layout/list1"/>
    <dgm:cxn modelId="{44F73D1F-408D-4FE9-AB42-90BEFFEA8AD2}" type="presParOf" srcId="{CA5C7D2C-30F8-4F03-8599-55F4AED545F9}" destId="{DEBB87A9-A0C1-4532-A357-755933294360}" srcOrd="2" destOrd="0" presId="urn:microsoft.com/office/officeart/2005/8/layout/list1"/>
    <dgm:cxn modelId="{8DBE54AB-2C7A-4C67-A1B8-17038E51A362}" type="presParOf" srcId="{CA5C7D2C-30F8-4F03-8599-55F4AED545F9}" destId="{DB80ABF3-A244-4517-891D-46BB7197EA86}" srcOrd="3" destOrd="0" presId="urn:microsoft.com/office/officeart/2005/8/layout/list1"/>
    <dgm:cxn modelId="{B69DC9DC-D31C-43BE-A94A-F35A4EFE64D8}" type="presParOf" srcId="{CA5C7D2C-30F8-4F03-8599-55F4AED545F9}" destId="{29911554-40D2-4C27-9C4D-52769FB13D86}" srcOrd="4" destOrd="0" presId="urn:microsoft.com/office/officeart/2005/8/layout/list1"/>
    <dgm:cxn modelId="{2989814A-04EA-45E2-B87B-86D789230EB5}" type="presParOf" srcId="{29911554-40D2-4C27-9C4D-52769FB13D86}" destId="{CA94C216-CF3B-4973-BC91-EF9F481C26D4}" srcOrd="0" destOrd="0" presId="urn:microsoft.com/office/officeart/2005/8/layout/list1"/>
    <dgm:cxn modelId="{ABFCCF79-3B3D-4C11-A9B9-7C4843CA3D97}" type="presParOf" srcId="{29911554-40D2-4C27-9C4D-52769FB13D86}" destId="{B58D57A4-3BC4-4364-B8AE-12668DB26534}" srcOrd="1" destOrd="0" presId="urn:microsoft.com/office/officeart/2005/8/layout/list1"/>
    <dgm:cxn modelId="{F458B0B6-F076-41D9-8F15-0D22294D044B}" type="presParOf" srcId="{CA5C7D2C-30F8-4F03-8599-55F4AED545F9}" destId="{C4D523C3-9FFD-4247-8B5B-C8195324A7DA}" srcOrd="5" destOrd="0" presId="urn:microsoft.com/office/officeart/2005/8/layout/list1"/>
    <dgm:cxn modelId="{680542EA-DE1A-4BB1-8F82-4CB159A9CC7F}" type="presParOf" srcId="{CA5C7D2C-30F8-4F03-8599-55F4AED545F9}" destId="{1F5A55C8-BFB0-4351-899F-4ABA54E23915}" srcOrd="6" destOrd="0" presId="urn:microsoft.com/office/officeart/2005/8/layout/list1"/>
    <dgm:cxn modelId="{1CA25F3F-A158-4BC0-9E5C-9A136A02FE28}" type="presParOf" srcId="{CA5C7D2C-30F8-4F03-8599-55F4AED545F9}" destId="{CCEFD0C6-1FD1-42DF-ACC9-C0474F4644B6}" srcOrd="7" destOrd="0" presId="urn:microsoft.com/office/officeart/2005/8/layout/list1"/>
    <dgm:cxn modelId="{B2EE9399-D5A1-49C2-85C8-F8CB709D8E98}" type="presParOf" srcId="{CA5C7D2C-30F8-4F03-8599-55F4AED545F9}" destId="{F8768191-4CF6-4A6F-B08E-D9C495028661}" srcOrd="8" destOrd="0" presId="urn:microsoft.com/office/officeart/2005/8/layout/list1"/>
    <dgm:cxn modelId="{9245341E-5A7C-494B-8DB6-2EC45246642A}" type="presParOf" srcId="{F8768191-4CF6-4A6F-B08E-D9C495028661}" destId="{ECAE3EE8-D742-47BE-8910-49AADABC8938}" srcOrd="0" destOrd="0" presId="urn:microsoft.com/office/officeart/2005/8/layout/list1"/>
    <dgm:cxn modelId="{E563B0E0-6A9A-4360-ABD9-576D2CCAD31A}" type="presParOf" srcId="{F8768191-4CF6-4A6F-B08E-D9C495028661}" destId="{0D16634C-0380-424E-823A-FE78703E4777}" srcOrd="1" destOrd="0" presId="urn:microsoft.com/office/officeart/2005/8/layout/list1"/>
    <dgm:cxn modelId="{D2923B87-6EA5-47E3-AFFC-85EF62E8355B}" type="presParOf" srcId="{CA5C7D2C-30F8-4F03-8599-55F4AED545F9}" destId="{11832C6E-8DDF-4421-8471-BE6596026121}" srcOrd="9" destOrd="0" presId="urn:microsoft.com/office/officeart/2005/8/layout/list1"/>
    <dgm:cxn modelId="{2C72EE79-79BB-4645-BFD9-C3BA11F31D8E}" type="presParOf" srcId="{CA5C7D2C-30F8-4F03-8599-55F4AED545F9}" destId="{85424E55-0C77-414A-A9D3-68A1BE2635FB}" srcOrd="10" destOrd="0" presId="urn:microsoft.com/office/officeart/2005/8/layout/list1"/>
  </dgm:cxnLst>
  <dgm:bg>
    <a:solidFill>
      <a:srgbClr val="F2B85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64DD78-9AB2-45C0-B4AA-765EA235EB84}" type="doc">
      <dgm:prSet loTypeId="urn:microsoft.com/office/officeart/2005/8/layout/radial6" loCatId="cycle" qsTypeId="urn:microsoft.com/office/officeart/2005/8/quickstyle/simple1#7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4BA24AA3-48AD-48DD-9D5C-69973575349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b="1" i="1" dirty="0" smtClean="0">
              <a:solidFill>
                <a:srgbClr val="7E2A00"/>
              </a:solidFill>
            </a:rPr>
            <a:t>Модули развития</a:t>
          </a:r>
          <a:endParaRPr lang="ru-RU" b="1" i="1" dirty="0">
            <a:solidFill>
              <a:srgbClr val="7E2A00"/>
            </a:solidFill>
          </a:endParaRPr>
        </a:p>
      </dgm:t>
    </dgm:pt>
    <dgm:pt modelId="{95144D5B-D97E-4D2E-B67B-BD9C698903E0}" type="parTrans" cxnId="{A92AFC38-5161-4EE0-8015-CEA2DBEAFECF}">
      <dgm:prSet/>
      <dgm:spPr/>
      <dgm:t>
        <a:bodyPr/>
        <a:lstStyle/>
        <a:p>
          <a:endParaRPr lang="ru-RU"/>
        </a:p>
      </dgm:t>
    </dgm:pt>
    <dgm:pt modelId="{E0A75FA9-CDC8-427E-B035-C3CB08A5E17A}" type="sibTrans" cxnId="{A92AFC38-5161-4EE0-8015-CEA2DBEAFECF}">
      <dgm:prSet/>
      <dgm:spPr/>
      <dgm:t>
        <a:bodyPr/>
        <a:lstStyle/>
        <a:p>
          <a:endParaRPr lang="ru-RU"/>
        </a:p>
      </dgm:t>
    </dgm:pt>
    <dgm:pt modelId="{D4B4F212-B483-4145-A14F-85C35783E4A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00FF"/>
              </a:solidFill>
            </a:rPr>
            <a:t>Социализация дошкольника</a:t>
          </a:r>
          <a:endParaRPr lang="ru-RU" sz="1600" b="1" i="1" dirty="0">
            <a:solidFill>
              <a:srgbClr val="0000FF"/>
            </a:solidFill>
          </a:endParaRPr>
        </a:p>
      </dgm:t>
    </dgm:pt>
    <dgm:pt modelId="{6A15CE72-4938-495A-839D-A92577F29070}" type="parTrans" cxnId="{489AD2D8-BEC9-4AE3-976C-FC371565EFEB}">
      <dgm:prSet/>
      <dgm:spPr/>
      <dgm:t>
        <a:bodyPr/>
        <a:lstStyle/>
        <a:p>
          <a:endParaRPr lang="ru-RU"/>
        </a:p>
      </dgm:t>
    </dgm:pt>
    <dgm:pt modelId="{B911B6F0-EFB8-4CEC-9E3B-9A2560ED04E7}" type="sibTrans" cxnId="{489AD2D8-BEC9-4AE3-976C-FC371565EFE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 w="5715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C0C1BAA9-BCD6-455E-A331-D7BA74C6075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  <a:ln w="57150">
          <a:solidFill>
            <a:srgbClr val="FFC00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00FF"/>
              </a:solidFill>
            </a:rPr>
            <a:t>Речевое развитие</a:t>
          </a:r>
          <a:endParaRPr lang="ru-RU" sz="1600" b="1" i="1" dirty="0">
            <a:solidFill>
              <a:srgbClr val="0000FF"/>
            </a:solidFill>
          </a:endParaRPr>
        </a:p>
      </dgm:t>
    </dgm:pt>
    <dgm:pt modelId="{92E5A1D7-92DD-42CB-91EF-DB703DD4C12B}" type="parTrans" cxnId="{0624199E-CD2B-4CBF-B7E2-8BE3727CC946}">
      <dgm:prSet/>
      <dgm:spPr/>
      <dgm:t>
        <a:bodyPr/>
        <a:lstStyle/>
        <a:p>
          <a:endParaRPr lang="ru-RU"/>
        </a:p>
      </dgm:t>
    </dgm:pt>
    <dgm:pt modelId="{C91FBD21-65DC-40D5-B9ED-3D5ECD3CE2CC}" type="sibTrans" cxnId="{0624199E-CD2B-4CBF-B7E2-8BE3727CC94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 w="5715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88BEDED-F43F-4B59-812F-3DF4F1E10674}" type="pres">
      <dgm:prSet presAssocID="{2F64DD78-9AB2-45C0-B4AA-765EA235E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AC652-5457-45EE-B1EA-7FA911D062EB}" type="pres">
      <dgm:prSet presAssocID="{4BA24AA3-48AD-48DD-9D5C-699735753495}" presName="centerShape" presStyleLbl="node0" presStyleIdx="0" presStyleCnt="1" custScaleX="123992" custLinFactNeighborX="-749" custLinFactNeighborY="22275"/>
      <dgm:spPr/>
      <dgm:t>
        <a:bodyPr/>
        <a:lstStyle/>
        <a:p>
          <a:endParaRPr lang="ru-RU"/>
        </a:p>
      </dgm:t>
    </dgm:pt>
    <dgm:pt modelId="{9E994178-E7A9-47D1-93FB-B6EF448A6DBB}" type="pres">
      <dgm:prSet presAssocID="{D4B4F212-B483-4145-A14F-85C35783E4AA}" presName="node" presStyleLbl="node1" presStyleIdx="0" presStyleCnt="2" custScaleX="247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6ABAF-B171-49FF-8461-A0B7018AF814}" type="pres">
      <dgm:prSet presAssocID="{D4B4F212-B483-4145-A14F-85C35783E4AA}" presName="dummy" presStyleCnt="0"/>
      <dgm:spPr/>
    </dgm:pt>
    <dgm:pt modelId="{340B9B08-64A7-47E6-A59F-39BADDB21149}" type="pres">
      <dgm:prSet presAssocID="{B911B6F0-EFB8-4CEC-9E3B-9A2560ED04E7}" presName="sibTrans" presStyleLbl="sibTrans2D1" presStyleIdx="0" presStyleCnt="2" custScaleX="179273"/>
      <dgm:spPr/>
      <dgm:t>
        <a:bodyPr/>
        <a:lstStyle/>
        <a:p>
          <a:endParaRPr lang="ru-RU"/>
        </a:p>
      </dgm:t>
    </dgm:pt>
    <dgm:pt modelId="{5D572FB0-E589-4DC7-945A-86CE4AC6F9FC}" type="pres">
      <dgm:prSet presAssocID="{C0C1BAA9-BCD6-455E-A331-D7BA74C6075C}" presName="node" presStyleLbl="node1" presStyleIdx="1" presStyleCnt="2" custScaleX="26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85E08-8CCE-4A31-B473-54E052F1A9D1}" type="pres">
      <dgm:prSet presAssocID="{C0C1BAA9-BCD6-455E-A331-D7BA74C6075C}" presName="dummy" presStyleCnt="0"/>
      <dgm:spPr/>
    </dgm:pt>
    <dgm:pt modelId="{57F6EF95-7CE8-4F07-A326-36F0C16A4ABD}" type="pres">
      <dgm:prSet presAssocID="{C91FBD21-65DC-40D5-B9ED-3D5ECD3CE2CC}" presName="sibTrans" presStyleLbl="sibTrans2D1" presStyleIdx="1" presStyleCnt="2" custScaleX="185061"/>
      <dgm:spPr/>
      <dgm:t>
        <a:bodyPr/>
        <a:lstStyle/>
        <a:p>
          <a:endParaRPr lang="ru-RU"/>
        </a:p>
      </dgm:t>
    </dgm:pt>
  </dgm:ptLst>
  <dgm:cxnLst>
    <dgm:cxn modelId="{A92AFC38-5161-4EE0-8015-CEA2DBEAFECF}" srcId="{2F64DD78-9AB2-45C0-B4AA-765EA235EB84}" destId="{4BA24AA3-48AD-48DD-9D5C-699735753495}" srcOrd="0" destOrd="0" parTransId="{95144D5B-D97E-4D2E-B67B-BD9C698903E0}" sibTransId="{E0A75FA9-CDC8-427E-B035-C3CB08A5E17A}"/>
    <dgm:cxn modelId="{0624199E-CD2B-4CBF-B7E2-8BE3727CC946}" srcId="{4BA24AA3-48AD-48DD-9D5C-699735753495}" destId="{C0C1BAA9-BCD6-455E-A331-D7BA74C6075C}" srcOrd="1" destOrd="0" parTransId="{92E5A1D7-92DD-42CB-91EF-DB703DD4C12B}" sibTransId="{C91FBD21-65DC-40D5-B9ED-3D5ECD3CE2CC}"/>
    <dgm:cxn modelId="{F0B012A9-D89F-470C-9DDA-06BC09B82B14}" type="presOf" srcId="{C0C1BAA9-BCD6-455E-A331-D7BA74C6075C}" destId="{5D572FB0-E589-4DC7-945A-86CE4AC6F9FC}" srcOrd="0" destOrd="0" presId="urn:microsoft.com/office/officeart/2005/8/layout/radial6"/>
    <dgm:cxn modelId="{34954B4A-85FB-405A-93C0-05BB0FA4AD43}" type="presOf" srcId="{D4B4F212-B483-4145-A14F-85C35783E4AA}" destId="{9E994178-E7A9-47D1-93FB-B6EF448A6DBB}" srcOrd="0" destOrd="0" presId="urn:microsoft.com/office/officeart/2005/8/layout/radial6"/>
    <dgm:cxn modelId="{0158AF00-DBCB-446D-8CEB-B21775426CBE}" type="presOf" srcId="{2F64DD78-9AB2-45C0-B4AA-765EA235EB84}" destId="{088BEDED-F43F-4B59-812F-3DF4F1E10674}" srcOrd="0" destOrd="0" presId="urn:microsoft.com/office/officeart/2005/8/layout/radial6"/>
    <dgm:cxn modelId="{E483298F-3761-4D44-BAD8-23E178CFA404}" type="presOf" srcId="{C91FBD21-65DC-40D5-B9ED-3D5ECD3CE2CC}" destId="{57F6EF95-7CE8-4F07-A326-36F0C16A4ABD}" srcOrd="0" destOrd="0" presId="urn:microsoft.com/office/officeart/2005/8/layout/radial6"/>
    <dgm:cxn modelId="{489AD2D8-BEC9-4AE3-976C-FC371565EFEB}" srcId="{4BA24AA3-48AD-48DD-9D5C-699735753495}" destId="{D4B4F212-B483-4145-A14F-85C35783E4AA}" srcOrd="0" destOrd="0" parTransId="{6A15CE72-4938-495A-839D-A92577F29070}" sibTransId="{B911B6F0-EFB8-4CEC-9E3B-9A2560ED04E7}"/>
    <dgm:cxn modelId="{0D8C64AE-4EA6-4C43-8682-9994A2AB74BF}" type="presOf" srcId="{B911B6F0-EFB8-4CEC-9E3B-9A2560ED04E7}" destId="{340B9B08-64A7-47E6-A59F-39BADDB21149}" srcOrd="0" destOrd="0" presId="urn:microsoft.com/office/officeart/2005/8/layout/radial6"/>
    <dgm:cxn modelId="{D1EE9FDF-061D-4157-8443-151E4F75B1FC}" type="presOf" srcId="{4BA24AA3-48AD-48DD-9D5C-699735753495}" destId="{821AC652-5457-45EE-B1EA-7FA911D062EB}" srcOrd="0" destOrd="0" presId="urn:microsoft.com/office/officeart/2005/8/layout/radial6"/>
    <dgm:cxn modelId="{71111CEE-BFB9-441F-8885-DE6891F56B23}" type="presParOf" srcId="{088BEDED-F43F-4B59-812F-3DF4F1E10674}" destId="{821AC652-5457-45EE-B1EA-7FA911D062EB}" srcOrd="0" destOrd="0" presId="urn:microsoft.com/office/officeart/2005/8/layout/radial6"/>
    <dgm:cxn modelId="{7F288C6E-3F33-4C08-A676-C4B1F53F0AFE}" type="presParOf" srcId="{088BEDED-F43F-4B59-812F-3DF4F1E10674}" destId="{9E994178-E7A9-47D1-93FB-B6EF448A6DBB}" srcOrd="1" destOrd="0" presId="urn:microsoft.com/office/officeart/2005/8/layout/radial6"/>
    <dgm:cxn modelId="{C946C22C-7932-4940-853F-20F5647C08A3}" type="presParOf" srcId="{088BEDED-F43F-4B59-812F-3DF4F1E10674}" destId="{CFB6ABAF-B171-49FF-8461-A0B7018AF814}" srcOrd="2" destOrd="0" presId="urn:microsoft.com/office/officeart/2005/8/layout/radial6"/>
    <dgm:cxn modelId="{DEA02D15-1A58-47B6-A3DA-61FDBB32BDB5}" type="presParOf" srcId="{088BEDED-F43F-4B59-812F-3DF4F1E10674}" destId="{340B9B08-64A7-47E6-A59F-39BADDB21149}" srcOrd="3" destOrd="0" presId="urn:microsoft.com/office/officeart/2005/8/layout/radial6"/>
    <dgm:cxn modelId="{5C8FE4C7-F721-4D6F-8D04-98AD3590638A}" type="presParOf" srcId="{088BEDED-F43F-4B59-812F-3DF4F1E10674}" destId="{5D572FB0-E589-4DC7-945A-86CE4AC6F9FC}" srcOrd="4" destOrd="0" presId="urn:microsoft.com/office/officeart/2005/8/layout/radial6"/>
    <dgm:cxn modelId="{48AEF229-B08D-40A3-9662-E656A59A241A}" type="presParOf" srcId="{088BEDED-F43F-4B59-812F-3DF4F1E10674}" destId="{02B85E08-8CCE-4A31-B473-54E052F1A9D1}" srcOrd="5" destOrd="0" presId="urn:microsoft.com/office/officeart/2005/8/layout/radial6"/>
    <dgm:cxn modelId="{89AFCEA2-1526-4E51-ACA9-760538AD4B88}" type="presParOf" srcId="{088BEDED-F43F-4B59-812F-3DF4F1E10674}" destId="{57F6EF95-7CE8-4F07-A326-36F0C16A4ABD}" srcOrd="6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solidFill>
        <a:srgbClr val="CC0099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E8AB6-2B63-4DE2-A8C2-A7A28AD10579}">
      <dsp:nvSpPr>
        <dsp:cNvPr id="0" name=""/>
        <dsp:cNvSpPr/>
      </dsp:nvSpPr>
      <dsp:spPr>
        <a:xfrm>
          <a:off x="0" y="23917"/>
          <a:ext cx="8136904" cy="1144927"/>
        </a:xfrm>
        <a:prstGeom prst="rect">
          <a:avLst/>
        </a:prstGeom>
        <a:solidFill>
          <a:srgbClr val="F6C750"/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rPr>
            <a:t>РЕМНЕВА ОЛЬГА АЛЕКСЕЕВНА</a:t>
          </a:r>
          <a:endParaRPr lang="ru-RU" sz="2800" b="1" i="1" kern="1200" dirty="0">
            <a:ln>
              <a:solidFill>
                <a:srgbClr val="002060"/>
              </a:solidFill>
            </a:ln>
            <a:solidFill>
              <a:srgbClr val="00B0F0"/>
            </a:solidFill>
          </a:endParaRPr>
        </a:p>
      </dsp:txBody>
      <dsp:txXfrm>
        <a:off x="0" y="23917"/>
        <a:ext cx="8136904" cy="1144927"/>
      </dsp:txXfrm>
    </dsp:sp>
    <dsp:sp modelId="{ACD5AEF5-AEC5-4E4C-9627-EEC520D023B9}">
      <dsp:nvSpPr>
        <dsp:cNvPr id="0" name=""/>
        <dsp:cNvSpPr/>
      </dsp:nvSpPr>
      <dsp:spPr>
        <a:xfrm>
          <a:off x="816" y="1144927"/>
          <a:ext cx="2083778" cy="2404347"/>
        </a:xfrm>
        <a:prstGeom prst="rect">
          <a:avLst/>
        </a:prstGeom>
        <a:noFill/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Учитель-дефектолог</a:t>
          </a:r>
          <a:r>
            <a:rPr lang="ru-RU" sz="1500" b="1" i="1" kern="1200" dirty="0" smtClean="0">
              <a:solidFill>
                <a:srgbClr val="006666"/>
              </a:solidFill>
              <a:ea typeface="+mj-ea"/>
              <a:cs typeface="+mj-cs"/>
            </a:rPr>
            <a:t> </a:t>
          </a:r>
          <a:r>
            <a:rPr lang="ru-RU" sz="1500" b="1" i="1" kern="1200" dirty="0" smtClean="0">
              <a:solidFill>
                <a:srgbClr val="7E2A00"/>
              </a:solidFill>
              <a:ea typeface="+mj-ea"/>
              <a:cs typeface="+mj-cs"/>
            </a:rPr>
            <a:t>второй квалификационной категории</a:t>
          </a:r>
          <a:endParaRPr lang="ru-RU" sz="1500" kern="1200" dirty="0"/>
        </a:p>
      </dsp:txBody>
      <dsp:txXfrm>
        <a:off x="816" y="1144927"/>
        <a:ext cx="2083778" cy="2404347"/>
      </dsp:txXfrm>
    </dsp:sp>
    <dsp:sp modelId="{68063D9D-80A1-46B2-B14B-D2E17038D22A}">
      <dsp:nvSpPr>
        <dsp:cNvPr id="0" name=""/>
        <dsp:cNvSpPr/>
      </dsp:nvSpPr>
      <dsp:spPr>
        <a:xfrm>
          <a:off x="2084595" y="1144927"/>
          <a:ext cx="1907086" cy="2404347"/>
        </a:xfrm>
        <a:prstGeom prst="rect">
          <a:avLst/>
        </a:prstGeom>
        <a:noFill/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Образование:</a:t>
          </a:r>
          <a:r>
            <a:rPr lang="ru-RU" sz="1500" b="1" i="1" kern="1200" dirty="0" smtClean="0">
              <a:solidFill>
                <a:srgbClr val="663300"/>
              </a:solidFill>
              <a:ea typeface="+mj-ea"/>
              <a:cs typeface="+mj-cs"/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7E2A00"/>
              </a:solidFill>
              <a:ea typeface="+mj-ea"/>
              <a:cs typeface="+mj-cs"/>
            </a:rPr>
            <a:t>высшее</a:t>
          </a:r>
          <a:r>
            <a:rPr lang="ru-RU" sz="1500" b="1" i="1" kern="1200" dirty="0" smtClean="0">
              <a:solidFill>
                <a:srgbClr val="663300"/>
              </a:solidFill>
              <a:ea typeface="+mj-ea"/>
              <a:cs typeface="+mj-cs"/>
            </a:rPr>
            <a:t/>
          </a:r>
          <a:br>
            <a:rPr lang="ru-RU" sz="1500" b="1" i="1" kern="1200" dirty="0" smtClean="0">
              <a:solidFill>
                <a:srgbClr val="663300"/>
              </a:solidFill>
              <a:ea typeface="+mj-ea"/>
              <a:cs typeface="+mj-cs"/>
            </a:rPr>
          </a:br>
          <a:endParaRPr lang="ru-RU" sz="1500" kern="1200" dirty="0"/>
        </a:p>
      </dsp:txBody>
      <dsp:txXfrm>
        <a:off x="2084595" y="1144927"/>
        <a:ext cx="1907086" cy="2404347"/>
      </dsp:txXfrm>
    </dsp:sp>
    <dsp:sp modelId="{A9511186-DD28-4BF6-BB14-3DF3C11A8C74}">
      <dsp:nvSpPr>
        <dsp:cNvPr id="0" name=""/>
        <dsp:cNvSpPr/>
      </dsp:nvSpPr>
      <dsp:spPr>
        <a:xfrm>
          <a:off x="3991682" y="1144927"/>
          <a:ext cx="1907086" cy="2404347"/>
        </a:xfrm>
        <a:prstGeom prst="rect">
          <a:avLst/>
        </a:prstGeom>
        <a:noFill/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Педагогический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стаж работы: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13 лет</a:t>
          </a:r>
          <a:endParaRPr lang="ru-RU" sz="1500" kern="1200" dirty="0"/>
        </a:p>
      </dsp:txBody>
      <dsp:txXfrm>
        <a:off x="3991682" y="1144927"/>
        <a:ext cx="1907086" cy="2404347"/>
      </dsp:txXfrm>
    </dsp:sp>
    <dsp:sp modelId="{5AC05028-B866-4C9C-B2F7-9FC60C035C07}">
      <dsp:nvSpPr>
        <dsp:cNvPr id="0" name=""/>
        <dsp:cNvSpPr/>
      </dsp:nvSpPr>
      <dsp:spPr>
        <a:xfrm>
          <a:off x="5898769" y="1144927"/>
          <a:ext cx="2237318" cy="2404347"/>
        </a:xfrm>
        <a:prstGeom prst="rect">
          <a:avLst/>
        </a:prstGeom>
        <a:noFill/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Опыт работы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в группе </a:t>
          </a:r>
          <a:b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</a:b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для детей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i="1" kern="1200" dirty="0" smtClean="0">
              <a:solidFill>
                <a:srgbClr val="CC0099"/>
              </a:solidFill>
              <a:ea typeface="+mj-ea"/>
              <a:cs typeface="+mj-cs"/>
            </a:rPr>
            <a:t>с интеллектуальной недостаточностью: 8 лет</a:t>
          </a:r>
          <a:r>
            <a:rPr lang="ru-RU" sz="1500" b="1" i="1" kern="1200" dirty="0" smtClean="0">
              <a:solidFill>
                <a:srgbClr val="006666"/>
              </a:solidFill>
              <a:latin typeface="Calibri"/>
              <a:ea typeface="+mj-ea"/>
              <a:cs typeface="+mj-cs"/>
            </a:rPr>
            <a:t/>
          </a:r>
          <a:br>
            <a:rPr lang="ru-RU" sz="1500" b="1" i="1" kern="1200" dirty="0" smtClean="0">
              <a:solidFill>
                <a:srgbClr val="006666"/>
              </a:solidFill>
              <a:latin typeface="Calibri"/>
              <a:ea typeface="+mj-ea"/>
              <a:cs typeface="+mj-cs"/>
            </a:rPr>
          </a:br>
          <a:endParaRPr lang="ru-RU" sz="1500" i="1" kern="1200" dirty="0">
            <a:solidFill>
              <a:srgbClr val="006666"/>
            </a:solidFill>
          </a:endParaRPr>
        </a:p>
      </dsp:txBody>
      <dsp:txXfrm>
        <a:off x="5898769" y="1144927"/>
        <a:ext cx="2237318" cy="2404347"/>
      </dsp:txXfrm>
    </dsp:sp>
    <dsp:sp modelId="{6DCAA63C-F391-41CC-9EE1-9B85984CB5F0}">
      <dsp:nvSpPr>
        <dsp:cNvPr id="0" name=""/>
        <dsp:cNvSpPr/>
      </dsp:nvSpPr>
      <dsp:spPr>
        <a:xfrm>
          <a:off x="0" y="3549274"/>
          <a:ext cx="8136904" cy="267149"/>
        </a:xfrm>
        <a:prstGeom prst="rect">
          <a:avLst/>
        </a:prstGeom>
        <a:solidFill>
          <a:srgbClr val="F6C750"/>
        </a:solid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B1A5A-E277-4324-A2D7-A1A78902079C}">
      <dsp:nvSpPr>
        <dsp:cNvPr id="0" name=""/>
        <dsp:cNvSpPr/>
      </dsp:nvSpPr>
      <dsp:spPr>
        <a:xfrm>
          <a:off x="0" y="0"/>
          <a:ext cx="2904298" cy="3983841"/>
        </a:xfrm>
        <a:prstGeom prst="triangle">
          <a:avLst/>
        </a:prstGeom>
        <a:solidFill>
          <a:srgbClr val="F6C750"/>
        </a:solidFill>
        <a:ln w="5715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rgbClr val="006666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72FC-1263-42EA-808D-3A315AB8A5EA}">
      <dsp:nvSpPr>
        <dsp:cNvPr id="0" name=""/>
        <dsp:cNvSpPr/>
      </dsp:nvSpPr>
      <dsp:spPr>
        <a:xfrm>
          <a:off x="2092250" y="211577"/>
          <a:ext cx="6153899" cy="180404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rgbClr val="F6C75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C0099"/>
              </a:solidFill>
            </a:rPr>
            <a:t>«Социальная ситуация развития», педагогические условия, в которых находится ребенок с органическим поражением центральной нервной системы, должны быть фактически «провоцирующими» развитие.</a:t>
          </a:r>
          <a:endParaRPr lang="ru-RU" sz="1800" b="1" i="1" kern="1200" dirty="0">
            <a:solidFill>
              <a:srgbClr val="CC0099"/>
            </a:solidFill>
          </a:endParaRPr>
        </a:p>
      </dsp:txBody>
      <dsp:txXfrm>
        <a:off x="2092250" y="211577"/>
        <a:ext cx="6153899" cy="1804040"/>
      </dsp:txXfrm>
    </dsp:sp>
    <dsp:sp modelId="{D5413AB1-5186-48AB-BFD0-7E194F99C969}">
      <dsp:nvSpPr>
        <dsp:cNvPr id="0" name=""/>
        <dsp:cNvSpPr/>
      </dsp:nvSpPr>
      <dsp:spPr>
        <a:xfrm>
          <a:off x="308342" y="1838463"/>
          <a:ext cx="6076386" cy="1236068"/>
        </a:xfrm>
        <a:prstGeom prst="roundRect">
          <a:avLst/>
        </a:prstGeom>
        <a:solidFill>
          <a:schemeClr val="bg1">
            <a:alpha val="89804"/>
          </a:schemeClr>
        </a:solidFill>
        <a:ln w="57150" cap="flat" cmpd="sng" algn="ctr">
          <a:solidFill>
            <a:srgbClr val="F6C750"/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rgbClr val="FF66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E2A00"/>
              </a:solidFill>
            </a:rPr>
            <a:t>Развернуть свою собственную программу развития дети с интеллектуальной недостаточностью без специальной коррекционной помощи не в состоянии.</a:t>
          </a:r>
          <a:endParaRPr lang="ru-RU" sz="1800" i="1" kern="1200" dirty="0">
            <a:solidFill>
              <a:srgbClr val="7E2A00"/>
            </a:solidFill>
          </a:endParaRPr>
        </a:p>
      </dsp:txBody>
      <dsp:txXfrm>
        <a:off x="308342" y="1838463"/>
        <a:ext cx="6076386" cy="1236068"/>
      </dsp:txXfrm>
    </dsp:sp>
    <dsp:sp modelId="{F25902EE-A5DF-42EA-B083-F48F5D519565}">
      <dsp:nvSpPr>
        <dsp:cNvPr id="0" name=""/>
        <dsp:cNvSpPr/>
      </dsp:nvSpPr>
      <dsp:spPr>
        <a:xfrm>
          <a:off x="3475903" y="3012913"/>
          <a:ext cx="4770246" cy="1015952"/>
        </a:xfrm>
        <a:prstGeom prst="roundRect">
          <a:avLst/>
        </a:prstGeom>
        <a:solidFill>
          <a:schemeClr val="bg1">
            <a:alpha val="89804"/>
          </a:schemeClr>
        </a:solidFill>
        <a:ln w="57150" cap="flat" cmpd="sng" algn="ctr">
          <a:solidFill>
            <a:srgbClr val="F6C750"/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rgbClr val="FF66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rgbClr val="7E2A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00FF"/>
              </a:solidFill>
            </a:rPr>
            <a:t>«Зона ближайшего развития» может возникнуть и сформироваться у них только при ведущей роли взрослого.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i="1" kern="1200" dirty="0"/>
        </a:p>
      </dsp:txBody>
      <dsp:txXfrm>
        <a:off x="3475903" y="3012913"/>
        <a:ext cx="4770246" cy="10159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477415-7B24-42CB-8D96-DAECE3FABAB9}">
      <dsp:nvSpPr>
        <dsp:cNvPr id="0" name=""/>
        <dsp:cNvSpPr/>
      </dsp:nvSpPr>
      <dsp:spPr>
        <a:xfrm>
          <a:off x="37399" y="0"/>
          <a:ext cx="6977575" cy="1209734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CC0099"/>
              </a:solidFill>
              <a:latin typeface="+mn-lt"/>
            </a:rPr>
            <a:t>Состав детей, поступающих в коррекционную группу, крайне сложный. Многие дети слабо развиты физически. Они почти все низкорослы, малоподвижны, пассивны</a:t>
          </a:r>
          <a:r>
            <a:rPr lang="ru-RU" sz="1600" b="1" i="1" kern="1200" smtClean="0">
              <a:solidFill>
                <a:srgbClr val="CC0099"/>
              </a:solidFill>
              <a:latin typeface="+mn-lt"/>
            </a:rPr>
            <a:t>, медлительны. </a:t>
          </a:r>
          <a:endParaRPr lang="ru-RU" sz="1600" b="1" i="1" kern="1200" dirty="0" smtClean="0">
            <a:solidFill>
              <a:srgbClr val="CC0099"/>
            </a:solidFill>
            <a:latin typeface="+mn-lt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CC0099"/>
              </a:solidFill>
              <a:latin typeface="+mn-lt"/>
            </a:rPr>
            <a:t>У всех не развита общая и мелкая моторика. </a:t>
          </a:r>
        </a:p>
      </dsp:txBody>
      <dsp:txXfrm>
        <a:off x="37399" y="0"/>
        <a:ext cx="5743041" cy="1209734"/>
      </dsp:txXfrm>
    </dsp:sp>
    <dsp:sp modelId="{E5D1C8A6-B791-4B59-A6C6-3C7BBD6C6DDC}">
      <dsp:nvSpPr>
        <dsp:cNvPr id="0" name=""/>
        <dsp:cNvSpPr/>
      </dsp:nvSpPr>
      <dsp:spPr>
        <a:xfrm>
          <a:off x="615668" y="1296147"/>
          <a:ext cx="6977575" cy="1440152"/>
        </a:xfrm>
        <a:prstGeom prst="roundRect">
          <a:avLst>
            <a:gd name="adj" fmla="val 10000"/>
          </a:avLst>
        </a:prstGeom>
        <a:solidFill>
          <a:srgbClr val="F5DE55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</a:rPr>
            <a:t>Лишь небольшая группа детей с легкой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</a:rPr>
            <a:t>и умеренной умственной отсталостью владеет элементарными санитарно-гигиеническими навыками и может обслуживать себя. Большинству из них надо помогать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</a:rPr>
            <a:t>в самообслуживании. </a:t>
          </a:r>
        </a:p>
      </dsp:txBody>
      <dsp:txXfrm>
        <a:off x="615668" y="1296147"/>
        <a:ext cx="5575579" cy="1440152"/>
      </dsp:txXfrm>
    </dsp:sp>
    <dsp:sp modelId="{B39B6854-AB8F-45CB-B0BC-765EE72E61A8}">
      <dsp:nvSpPr>
        <dsp:cNvPr id="0" name=""/>
        <dsp:cNvSpPr/>
      </dsp:nvSpPr>
      <dsp:spPr>
        <a:xfrm>
          <a:off x="1224149" y="2808311"/>
          <a:ext cx="6977575" cy="1065715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00FF"/>
              </a:solidFill>
            </a:rPr>
            <a:t>Их знание и понимание окружающей обстановки примитивно. У большинства воспитанников собственная речь ограничивается названиями некоторых бытовых предметов и действий.</a:t>
          </a:r>
          <a:endParaRPr lang="ru-RU" sz="1600" b="1" i="1" kern="1200" dirty="0">
            <a:solidFill>
              <a:srgbClr val="0000FF"/>
            </a:solidFill>
          </a:endParaRPr>
        </a:p>
      </dsp:txBody>
      <dsp:txXfrm>
        <a:off x="1224149" y="2808311"/>
        <a:ext cx="5575579" cy="1065715"/>
      </dsp:txXfrm>
    </dsp:sp>
    <dsp:sp modelId="{DAA4C61C-B0D9-4554-BA14-A1F5F6548016}">
      <dsp:nvSpPr>
        <dsp:cNvPr id="0" name=""/>
        <dsp:cNvSpPr/>
      </dsp:nvSpPr>
      <dsp:spPr>
        <a:xfrm>
          <a:off x="6191247" y="917381"/>
          <a:ext cx="786327" cy="78632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91247" y="917381"/>
        <a:ext cx="786327" cy="786327"/>
      </dsp:txXfrm>
    </dsp:sp>
    <dsp:sp modelId="{226E6E56-47AF-4B81-BF2A-0F91C4FE4714}">
      <dsp:nvSpPr>
        <dsp:cNvPr id="0" name=""/>
        <dsp:cNvSpPr/>
      </dsp:nvSpPr>
      <dsp:spPr>
        <a:xfrm>
          <a:off x="6806916" y="2320673"/>
          <a:ext cx="786327" cy="78632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57150" cap="flat" cmpd="sng" algn="ctr">
          <a:solidFill>
            <a:srgbClr val="CC0099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06916" y="2320673"/>
        <a:ext cx="786327" cy="786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9ED65A-A202-4B82-8571-184C41B591F4}">
      <dsp:nvSpPr>
        <dsp:cNvPr id="0" name=""/>
        <dsp:cNvSpPr/>
      </dsp:nvSpPr>
      <dsp:spPr>
        <a:xfrm rot="10800000">
          <a:off x="218517" y="1689"/>
          <a:ext cx="7342313" cy="592349"/>
        </a:xfrm>
        <a:prstGeom prst="homePlate">
          <a:avLst/>
        </a:prstGeom>
        <a:solidFill>
          <a:srgbClr val="F5DE55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E2A00"/>
              </a:solidFill>
            </a:rPr>
            <a:t>по доминирующей деятельности: </a:t>
          </a:r>
          <a:r>
            <a:rPr lang="ru-RU" sz="1800" b="1" i="1" kern="1200" dirty="0" smtClean="0">
              <a:solidFill>
                <a:srgbClr val="CC0099"/>
              </a:solidFill>
            </a:rPr>
            <a:t>творческий</a:t>
          </a:r>
          <a:endParaRPr lang="ru-RU" sz="1800" b="1" i="1" kern="1200" dirty="0">
            <a:solidFill>
              <a:srgbClr val="CC0099"/>
            </a:solidFill>
          </a:endParaRPr>
        </a:p>
      </dsp:txBody>
      <dsp:txXfrm rot="10800000">
        <a:off x="218517" y="1689"/>
        <a:ext cx="7342313" cy="592349"/>
      </dsp:txXfrm>
    </dsp:sp>
    <dsp:sp modelId="{39FD6BA0-0E0F-4004-B204-CC2B3BE0BFD8}">
      <dsp:nvSpPr>
        <dsp:cNvPr id="0" name=""/>
        <dsp:cNvSpPr/>
      </dsp:nvSpPr>
      <dsp:spPr>
        <a:xfrm>
          <a:off x="144014" y="1"/>
          <a:ext cx="592349" cy="5923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F53E2-7EA1-41B0-8548-CF2BDEAA9443}">
      <dsp:nvSpPr>
        <dsp:cNvPr id="0" name=""/>
        <dsp:cNvSpPr/>
      </dsp:nvSpPr>
      <dsp:spPr>
        <a:xfrm rot="10800000">
          <a:off x="218517" y="770859"/>
          <a:ext cx="7342313" cy="592349"/>
        </a:xfrm>
        <a:prstGeom prst="homePlate">
          <a:avLst/>
        </a:prstGeom>
        <a:solidFill>
          <a:srgbClr val="F5DE55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E2A00"/>
              </a:solidFill>
            </a:rPr>
            <a:t>по характеру координации: </a:t>
          </a:r>
          <a:r>
            <a:rPr lang="ru-RU" sz="1800" b="1" i="1" kern="1200" dirty="0" smtClean="0">
              <a:solidFill>
                <a:srgbClr val="CC0099"/>
              </a:solidFill>
            </a:rPr>
            <a:t>открытый</a:t>
          </a:r>
          <a:endParaRPr lang="ru-RU" sz="1800" b="1" i="1" kern="1200" dirty="0">
            <a:solidFill>
              <a:srgbClr val="CC0099"/>
            </a:solidFill>
          </a:endParaRPr>
        </a:p>
      </dsp:txBody>
      <dsp:txXfrm rot="10800000">
        <a:off x="218517" y="770859"/>
        <a:ext cx="7342313" cy="592349"/>
      </dsp:txXfrm>
    </dsp:sp>
    <dsp:sp modelId="{ECC36114-B2D7-459A-9D16-B0F4CC149871}">
      <dsp:nvSpPr>
        <dsp:cNvPr id="0" name=""/>
        <dsp:cNvSpPr/>
      </dsp:nvSpPr>
      <dsp:spPr>
        <a:xfrm>
          <a:off x="144014" y="720077"/>
          <a:ext cx="592349" cy="5923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0948A-1822-43E4-92EE-CE7014074631}">
      <dsp:nvSpPr>
        <dsp:cNvPr id="0" name=""/>
        <dsp:cNvSpPr/>
      </dsp:nvSpPr>
      <dsp:spPr>
        <a:xfrm rot="10800000">
          <a:off x="218517" y="1540029"/>
          <a:ext cx="7342313" cy="592349"/>
        </a:xfrm>
        <a:prstGeom prst="homePlate">
          <a:avLst/>
        </a:prstGeom>
        <a:solidFill>
          <a:srgbClr val="F5DE55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E2A00"/>
              </a:solidFill>
            </a:rPr>
            <a:t>по характеру контактов: </a:t>
          </a:r>
          <a:r>
            <a:rPr lang="ru-RU" sz="1800" b="1" i="1" kern="1200" dirty="0" smtClean="0">
              <a:solidFill>
                <a:srgbClr val="CC0099"/>
              </a:solidFill>
            </a:rPr>
            <a:t>внутренний</a:t>
          </a:r>
          <a:endParaRPr lang="ru-RU" sz="1800" b="1" i="1" kern="1200" dirty="0">
            <a:solidFill>
              <a:srgbClr val="CC0099"/>
            </a:solidFill>
          </a:endParaRPr>
        </a:p>
      </dsp:txBody>
      <dsp:txXfrm rot="10800000">
        <a:off x="218517" y="1540029"/>
        <a:ext cx="7342313" cy="592349"/>
      </dsp:txXfrm>
    </dsp:sp>
    <dsp:sp modelId="{96EC82AC-EEB5-4441-9DFF-298586BFAFCD}">
      <dsp:nvSpPr>
        <dsp:cNvPr id="0" name=""/>
        <dsp:cNvSpPr/>
      </dsp:nvSpPr>
      <dsp:spPr>
        <a:xfrm>
          <a:off x="144014" y="1512165"/>
          <a:ext cx="592349" cy="5923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BAEA5-A652-45E8-B1A2-DF1E354577E3}">
      <dsp:nvSpPr>
        <dsp:cNvPr id="0" name=""/>
        <dsp:cNvSpPr/>
      </dsp:nvSpPr>
      <dsp:spPr>
        <a:xfrm rot="10800000">
          <a:off x="218517" y="2309199"/>
          <a:ext cx="7342313" cy="592349"/>
        </a:xfrm>
        <a:prstGeom prst="homePlate">
          <a:avLst/>
        </a:prstGeom>
        <a:solidFill>
          <a:srgbClr val="F5DE55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7E2A00"/>
              </a:solidFill>
            </a:rPr>
            <a:t>по количеству участников: </a:t>
          </a:r>
          <a:r>
            <a:rPr lang="ru-RU" sz="1800" b="1" i="1" kern="1200" dirty="0" smtClean="0">
              <a:solidFill>
                <a:srgbClr val="CC0099"/>
              </a:solidFill>
            </a:rPr>
            <a:t>групповой</a:t>
          </a:r>
          <a:endParaRPr lang="ru-RU" sz="1800" b="1" i="1" kern="1200" dirty="0">
            <a:solidFill>
              <a:srgbClr val="CC0099"/>
            </a:solidFill>
          </a:endParaRPr>
        </a:p>
      </dsp:txBody>
      <dsp:txXfrm rot="10800000">
        <a:off x="218517" y="2309199"/>
        <a:ext cx="7342313" cy="592349"/>
      </dsp:txXfrm>
    </dsp:sp>
    <dsp:sp modelId="{CBA735F0-993E-419D-9F35-F6C353D414DB}">
      <dsp:nvSpPr>
        <dsp:cNvPr id="0" name=""/>
        <dsp:cNvSpPr/>
      </dsp:nvSpPr>
      <dsp:spPr>
        <a:xfrm>
          <a:off x="144014" y="2304258"/>
          <a:ext cx="592349" cy="59234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F8CD8-7313-4CF4-A013-7672198A07F5}">
      <dsp:nvSpPr>
        <dsp:cNvPr id="0" name=""/>
        <dsp:cNvSpPr/>
      </dsp:nvSpPr>
      <dsp:spPr>
        <a:xfrm rot="10800000">
          <a:off x="218517" y="3078368"/>
          <a:ext cx="7342313" cy="592349"/>
        </a:xfrm>
        <a:prstGeom prst="homePlate">
          <a:avLst/>
        </a:prstGeom>
        <a:solidFill>
          <a:srgbClr val="F5DE55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21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7E2A00"/>
              </a:solidFill>
            </a:rPr>
            <a:t>по продолжительности выполнения: </a:t>
          </a:r>
          <a:r>
            <a:rPr lang="ru-RU" sz="1700" b="1" i="1" kern="1200" dirty="0" smtClean="0">
              <a:solidFill>
                <a:srgbClr val="CC0099"/>
              </a:solidFill>
            </a:rPr>
            <a:t>долгосрочный</a:t>
          </a:r>
          <a:endParaRPr lang="ru-RU" sz="1700" b="1" i="1" kern="1200" dirty="0">
            <a:solidFill>
              <a:srgbClr val="CC0099"/>
            </a:solidFill>
          </a:endParaRPr>
        </a:p>
      </dsp:txBody>
      <dsp:txXfrm rot="10800000">
        <a:off x="218517" y="3078368"/>
        <a:ext cx="7342313" cy="592349"/>
      </dsp:txXfrm>
    </dsp:sp>
    <dsp:sp modelId="{6C56B97C-1A57-4688-BEF7-F77A10AE66D8}">
      <dsp:nvSpPr>
        <dsp:cNvPr id="0" name=""/>
        <dsp:cNvSpPr/>
      </dsp:nvSpPr>
      <dsp:spPr>
        <a:xfrm>
          <a:off x="144014" y="3080058"/>
          <a:ext cx="592349" cy="59234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C6A65-2B45-4D19-ACE9-F009BE708906}">
      <dsp:nvSpPr>
        <dsp:cNvPr id="0" name=""/>
        <dsp:cNvSpPr/>
      </dsp:nvSpPr>
      <dsp:spPr>
        <a:xfrm rot="5400000">
          <a:off x="-215332" y="215505"/>
          <a:ext cx="1435552" cy="1004886"/>
        </a:xfrm>
        <a:prstGeom prst="chevron">
          <a:avLst/>
        </a:prstGeom>
        <a:solidFill>
          <a:srgbClr val="FFCC66"/>
        </a:solidFill>
        <a:ln w="5715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15332" y="215505"/>
        <a:ext cx="1435552" cy="1004886"/>
      </dsp:txXfrm>
    </dsp:sp>
    <dsp:sp modelId="{0ECA5A3A-7AC4-4074-A4E4-D0AAB0831EEF}">
      <dsp:nvSpPr>
        <dsp:cNvPr id="0" name=""/>
        <dsp:cNvSpPr/>
      </dsp:nvSpPr>
      <dsp:spPr>
        <a:xfrm rot="5400000">
          <a:off x="4105409" y="-3100019"/>
          <a:ext cx="933109" cy="7134154"/>
        </a:xfrm>
        <a:prstGeom prst="round2SameRect">
          <a:avLst/>
        </a:prstGeom>
        <a:solidFill>
          <a:schemeClr val="bg1"/>
        </a:solidFill>
        <a:ln w="5715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C0099"/>
              </a:solidFill>
              <a:latin typeface="+mn-lt"/>
            </a:rPr>
            <a:t>Ограниченность возможности специального интегрированного обучения</a:t>
          </a:r>
          <a:endParaRPr lang="ru-RU" sz="1800" b="1" kern="1200" dirty="0">
            <a:solidFill>
              <a:srgbClr val="CC0099"/>
            </a:solidFill>
            <a:latin typeface="+mn-lt"/>
          </a:endParaRPr>
        </a:p>
      </dsp:txBody>
      <dsp:txXfrm rot="5400000">
        <a:off x="4105409" y="-3100019"/>
        <a:ext cx="933109" cy="7134154"/>
      </dsp:txXfrm>
    </dsp:sp>
    <dsp:sp modelId="{928D5EDE-642F-4161-972F-338718B5D547}">
      <dsp:nvSpPr>
        <dsp:cNvPr id="0" name=""/>
        <dsp:cNvSpPr/>
      </dsp:nvSpPr>
      <dsp:spPr>
        <a:xfrm rot="5400000">
          <a:off x="-215332" y="1454954"/>
          <a:ext cx="1435552" cy="1004886"/>
        </a:xfrm>
        <a:prstGeom prst="chevron">
          <a:avLst/>
        </a:prstGeom>
        <a:solidFill>
          <a:srgbClr val="FFCC66"/>
        </a:solidFill>
        <a:ln w="5715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15332" y="1454954"/>
        <a:ext cx="1435552" cy="1004886"/>
      </dsp:txXfrm>
    </dsp:sp>
    <dsp:sp modelId="{09DD28D3-D931-4221-BD6D-3493DE50805C}">
      <dsp:nvSpPr>
        <dsp:cNvPr id="0" name=""/>
        <dsp:cNvSpPr/>
      </dsp:nvSpPr>
      <dsp:spPr>
        <a:xfrm rot="5400000">
          <a:off x="4105409" y="-1860900"/>
          <a:ext cx="933109" cy="7134154"/>
        </a:xfrm>
        <a:prstGeom prst="round2SameRect">
          <a:avLst/>
        </a:prstGeom>
        <a:solidFill>
          <a:schemeClr val="bg1"/>
        </a:solidFill>
        <a:ln w="5715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E2A00"/>
              </a:solidFill>
              <a:latin typeface="+mn-lt"/>
            </a:rPr>
            <a:t>Проблемы психологической совместимости разных групп детей: неготовность обычных детей к взаимодействию детей с особыми нуждами</a:t>
          </a:r>
          <a:endParaRPr lang="ru-RU" sz="1800" b="1" kern="1200" dirty="0">
            <a:solidFill>
              <a:srgbClr val="7E2A00"/>
            </a:solidFill>
            <a:latin typeface="+mn-lt"/>
          </a:endParaRPr>
        </a:p>
      </dsp:txBody>
      <dsp:txXfrm rot="5400000">
        <a:off x="4105409" y="-1860900"/>
        <a:ext cx="933109" cy="7134154"/>
      </dsp:txXfrm>
    </dsp:sp>
    <dsp:sp modelId="{A21C4560-C22A-411E-9231-E9A5D6EAB4AB}">
      <dsp:nvSpPr>
        <dsp:cNvPr id="0" name=""/>
        <dsp:cNvSpPr/>
      </dsp:nvSpPr>
      <dsp:spPr>
        <a:xfrm rot="5400000">
          <a:off x="-215332" y="2694073"/>
          <a:ext cx="1435552" cy="1004886"/>
        </a:xfrm>
        <a:prstGeom prst="chevron">
          <a:avLst/>
        </a:prstGeom>
        <a:solidFill>
          <a:srgbClr val="FFCC66"/>
        </a:solidFill>
        <a:ln w="5715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5400000">
        <a:off x="-215332" y="2694073"/>
        <a:ext cx="1435552" cy="1004886"/>
      </dsp:txXfrm>
    </dsp:sp>
    <dsp:sp modelId="{603F6101-A5A3-492D-B959-CA23B5A44256}">
      <dsp:nvSpPr>
        <dsp:cNvPr id="0" name=""/>
        <dsp:cNvSpPr/>
      </dsp:nvSpPr>
      <dsp:spPr>
        <a:xfrm rot="5400000">
          <a:off x="4105409" y="-621781"/>
          <a:ext cx="933109" cy="7134154"/>
        </a:xfrm>
        <a:prstGeom prst="round2SameRect">
          <a:avLst/>
        </a:prstGeom>
        <a:solidFill>
          <a:schemeClr val="bg1"/>
        </a:solidFill>
        <a:ln w="5715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FF"/>
              </a:solidFill>
            </a:rPr>
            <a:t>Недостаточность педагогической компетентности родителей и непонимание проблем социальной адаптации ребенка с нарушением в интеллектуальном развитии</a:t>
          </a:r>
          <a:endParaRPr lang="ru-RU" sz="1800" b="1" kern="1200" dirty="0">
            <a:solidFill>
              <a:srgbClr val="0000FF"/>
            </a:solidFill>
          </a:endParaRPr>
        </a:p>
      </dsp:txBody>
      <dsp:txXfrm rot="5400000">
        <a:off x="4105409" y="-621781"/>
        <a:ext cx="933109" cy="71341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06B871-3CE2-4FF0-BEF3-07774124565A}">
      <dsp:nvSpPr>
        <dsp:cNvPr id="0" name=""/>
        <dsp:cNvSpPr/>
      </dsp:nvSpPr>
      <dsp:spPr>
        <a:xfrm>
          <a:off x="3213136" y="2335629"/>
          <a:ext cx="1683405" cy="1683271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n>
                <a:solidFill>
                  <a:srgbClr val="FF9999"/>
                </a:solidFill>
              </a:ln>
              <a:solidFill>
                <a:srgbClr val="7E2A00"/>
              </a:solidFill>
              <a:latin typeface="+mj-lt"/>
            </a:rPr>
            <a:t>ЗАДАЧИ</a:t>
          </a:r>
          <a:endParaRPr lang="ru-RU" sz="2000" b="1" i="1" kern="1200" dirty="0">
            <a:ln>
              <a:solidFill>
                <a:srgbClr val="FF9999"/>
              </a:solidFill>
            </a:ln>
            <a:solidFill>
              <a:srgbClr val="7E2A00"/>
            </a:solidFill>
            <a:latin typeface="+mj-lt"/>
          </a:endParaRPr>
        </a:p>
      </dsp:txBody>
      <dsp:txXfrm>
        <a:off x="3213136" y="2335629"/>
        <a:ext cx="1683405" cy="1683271"/>
      </dsp:txXfrm>
    </dsp:sp>
    <dsp:sp modelId="{1DC9FA54-1675-44FE-8D95-BDBCD048F20D}">
      <dsp:nvSpPr>
        <dsp:cNvPr id="0" name=""/>
        <dsp:cNvSpPr/>
      </dsp:nvSpPr>
      <dsp:spPr>
        <a:xfrm rot="9828804">
          <a:off x="1782337" y="3756297"/>
          <a:ext cx="1725225" cy="633753"/>
        </a:xfrm>
        <a:prstGeom prst="leftArrow">
          <a:avLst>
            <a:gd name="adj1" fmla="val 60000"/>
            <a:gd name="adj2" fmla="val 50000"/>
          </a:avLst>
        </a:prstGeom>
        <a:solidFill>
          <a:srgbClr val="F6C750"/>
        </a:solidFill>
        <a:ln w="57150">
          <a:solidFill>
            <a:srgbClr val="F6C7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0D7825C8-716B-445A-B855-D6A52AA18B76}">
      <dsp:nvSpPr>
        <dsp:cNvPr id="0" name=""/>
        <dsp:cNvSpPr/>
      </dsp:nvSpPr>
      <dsp:spPr>
        <a:xfrm>
          <a:off x="13" y="3154806"/>
          <a:ext cx="2986458" cy="1532044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E2A00"/>
              </a:solidFill>
              <a:latin typeface="+mn-lt"/>
              <a:cs typeface="Arial" charset="0"/>
            </a:rPr>
            <a:t>налаживание эффективной системы взаимодействия ДОУ и </a:t>
          </a:r>
          <a:r>
            <a:rPr lang="ru-RU" sz="1600" b="1" kern="1200" dirty="0" err="1" smtClean="0">
              <a:solidFill>
                <a:srgbClr val="7E2A00"/>
              </a:solidFill>
              <a:latin typeface="+mn-lt"/>
              <a:cs typeface="Arial" charset="0"/>
            </a:rPr>
            <a:t>социокультурных</a:t>
          </a:r>
          <a:r>
            <a:rPr lang="ru-RU" sz="1600" b="1" kern="1200" dirty="0" smtClean="0">
              <a:solidFill>
                <a:srgbClr val="7E2A00"/>
              </a:solidFill>
              <a:latin typeface="+mn-lt"/>
              <a:cs typeface="Arial" charset="0"/>
            </a:rPr>
            <a:t>, образовательных систем города</a:t>
          </a:r>
          <a:endParaRPr lang="ru-RU" sz="1600" b="1" kern="1200" dirty="0">
            <a:solidFill>
              <a:srgbClr val="7E2A00"/>
            </a:solidFill>
            <a:latin typeface="+mn-lt"/>
          </a:endParaRPr>
        </a:p>
      </dsp:txBody>
      <dsp:txXfrm>
        <a:off x="13" y="3154806"/>
        <a:ext cx="2986458" cy="1532044"/>
      </dsp:txXfrm>
    </dsp:sp>
    <dsp:sp modelId="{CCE29A1F-9395-4904-A697-07C493DA4C38}">
      <dsp:nvSpPr>
        <dsp:cNvPr id="0" name=""/>
        <dsp:cNvSpPr/>
      </dsp:nvSpPr>
      <dsp:spPr>
        <a:xfrm rot="12483419">
          <a:off x="1091239" y="1900078"/>
          <a:ext cx="2323690" cy="633753"/>
        </a:xfrm>
        <a:prstGeom prst="leftArrow">
          <a:avLst>
            <a:gd name="adj1" fmla="val 60000"/>
            <a:gd name="adj2" fmla="val 50000"/>
          </a:avLst>
        </a:prstGeom>
        <a:solidFill>
          <a:srgbClr val="F6C750"/>
        </a:solidFill>
        <a:ln w="57150">
          <a:solidFill>
            <a:srgbClr val="F6C7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4FDB94B4-0782-422D-9FDD-E3CDA2313210}">
      <dsp:nvSpPr>
        <dsp:cNvPr id="0" name=""/>
        <dsp:cNvSpPr/>
      </dsp:nvSpPr>
      <dsp:spPr>
        <a:xfrm>
          <a:off x="0" y="432045"/>
          <a:ext cx="2609037" cy="2558674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</a:rPr>
            <a:t> </a:t>
          </a:r>
          <a:r>
            <a:rPr lang="ru-RU" sz="1600" b="1" kern="1200" dirty="0" smtClean="0">
              <a:solidFill>
                <a:srgbClr val="0000FF"/>
              </a:solidFill>
            </a:rPr>
            <a:t>обогащение воспитательного потенциала семей, имеющих детей с ОВЗ, активизация их воспитательных умений, поддержка уверенности в собственные педагогические возможности</a:t>
          </a:r>
          <a:endParaRPr lang="ru-RU" sz="1600" b="1" kern="1200" dirty="0">
            <a:solidFill>
              <a:srgbClr val="0000FF"/>
            </a:solidFill>
          </a:endParaRPr>
        </a:p>
      </dsp:txBody>
      <dsp:txXfrm>
        <a:off x="0" y="432045"/>
        <a:ext cx="2609037" cy="2558674"/>
      </dsp:txXfrm>
    </dsp:sp>
    <dsp:sp modelId="{2A21FC36-1C6A-4629-967E-7CA9D696F904}">
      <dsp:nvSpPr>
        <dsp:cNvPr id="0" name=""/>
        <dsp:cNvSpPr/>
      </dsp:nvSpPr>
      <dsp:spPr>
        <a:xfrm rot="18014502">
          <a:off x="3746248" y="1214743"/>
          <a:ext cx="1675999" cy="633753"/>
        </a:xfrm>
        <a:prstGeom prst="leftArrow">
          <a:avLst>
            <a:gd name="adj1" fmla="val 60000"/>
            <a:gd name="adj2" fmla="val 50000"/>
          </a:avLst>
        </a:prstGeom>
        <a:solidFill>
          <a:srgbClr val="F6C750"/>
        </a:solidFill>
        <a:ln w="57150">
          <a:solidFill>
            <a:srgbClr val="F6C7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AE64292-0DAE-4851-88CA-58C601131345}">
      <dsp:nvSpPr>
        <dsp:cNvPr id="0" name=""/>
        <dsp:cNvSpPr/>
      </dsp:nvSpPr>
      <dsp:spPr>
        <a:xfrm>
          <a:off x="2808310" y="202470"/>
          <a:ext cx="4969684" cy="1701434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E2A00"/>
              </a:solidFill>
            </a:rPr>
            <a:t>создание между взрослыми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E2A00"/>
              </a:solidFill>
            </a:rPr>
            <a:t>и детьми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E2A00"/>
              </a:solidFill>
            </a:rPr>
            <a:t>с интеллектуальной недостаточностью атмосферы общности интересов, эмоциональной </a:t>
          </a:r>
          <a:r>
            <a:rPr lang="ru-RU" sz="1600" b="1" kern="1200" dirty="0" err="1" smtClean="0">
              <a:solidFill>
                <a:srgbClr val="7E2A00"/>
              </a:solidFill>
            </a:rPr>
            <a:t>взаимоподдержки</a:t>
          </a:r>
          <a:r>
            <a:rPr lang="ru-RU" sz="1600" b="1" kern="1200" dirty="0" smtClean="0">
              <a:solidFill>
                <a:srgbClr val="7E2A00"/>
              </a:solidFill>
            </a:rPr>
            <a:t>, </a:t>
          </a:r>
          <a:r>
            <a:rPr lang="ru-RU" sz="1600" b="1" kern="1200" dirty="0" err="1" smtClean="0">
              <a:solidFill>
                <a:srgbClr val="7E2A00"/>
              </a:solidFill>
            </a:rPr>
            <a:t>взаимозаинтересованности</a:t>
          </a:r>
          <a:r>
            <a:rPr lang="ru-RU" sz="1400" kern="1200" dirty="0" smtClean="0">
              <a:solidFill>
                <a:srgbClr val="000000"/>
              </a:solidFill>
            </a:rPr>
            <a:t/>
          </a:r>
          <a:br>
            <a:rPr lang="ru-RU" sz="1400" kern="1200" dirty="0" smtClean="0">
              <a:solidFill>
                <a:srgbClr val="000000"/>
              </a:solidFill>
            </a:rPr>
          </a:br>
          <a:endParaRPr lang="ru-RU" sz="1400" kern="1200" dirty="0"/>
        </a:p>
      </dsp:txBody>
      <dsp:txXfrm>
        <a:off x="2808310" y="202470"/>
        <a:ext cx="4969684" cy="1701434"/>
      </dsp:txXfrm>
    </dsp:sp>
    <dsp:sp modelId="{82410CF2-B795-4F6E-8E68-1457DED133EE}">
      <dsp:nvSpPr>
        <dsp:cNvPr id="0" name=""/>
        <dsp:cNvSpPr/>
      </dsp:nvSpPr>
      <dsp:spPr>
        <a:xfrm rot="20902131">
          <a:off x="4850436" y="2227723"/>
          <a:ext cx="2194186" cy="633753"/>
        </a:xfrm>
        <a:prstGeom prst="leftArrow">
          <a:avLst>
            <a:gd name="adj1" fmla="val 60000"/>
            <a:gd name="adj2" fmla="val 50000"/>
          </a:avLst>
        </a:prstGeom>
        <a:solidFill>
          <a:srgbClr val="F6C750"/>
        </a:solidFill>
        <a:ln w="57150">
          <a:solidFill>
            <a:srgbClr val="F6C7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014A0563-A241-4C32-8256-58C4D4030252}">
      <dsp:nvSpPr>
        <dsp:cNvPr id="0" name=""/>
        <dsp:cNvSpPr/>
      </dsp:nvSpPr>
      <dsp:spPr>
        <a:xfrm>
          <a:off x="5600569" y="1714657"/>
          <a:ext cx="3040390" cy="1663054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C0099"/>
              </a:solidFill>
            </a:rPr>
            <a:t>создание развивающих условий для детей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C0099"/>
              </a:solidFill>
            </a:rPr>
            <a:t>с нарушением интеллекта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C0099"/>
              </a:solidFill>
            </a:rPr>
            <a:t>и их социально-педагогическое сопровождение</a:t>
          </a:r>
          <a:r>
            <a:rPr lang="ru-RU" sz="1600" kern="1200" dirty="0" smtClean="0">
              <a:solidFill>
                <a:srgbClr val="CC0099"/>
              </a:solidFill>
            </a:rPr>
            <a:t/>
          </a:r>
          <a:br>
            <a:rPr lang="ru-RU" sz="1600" kern="1200" dirty="0" smtClean="0">
              <a:solidFill>
                <a:srgbClr val="CC0099"/>
              </a:solidFill>
            </a:rPr>
          </a:br>
          <a:endParaRPr lang="ru-RU" sz="1600" kern="1200" dirty="0">
            <a:solidFill>
              <a:srgbClr val="CC0099"/>
            </a:solidFill>
          </a:endParaRPr>
        </a:p>
      </dsp:txBody>
      <dsp:txXfrm>
        <a:off x="5600569" y="1714657"/>
        <a:ext cx="3040390" cy="1663054"/>
      </dsp:txXfrm>
    </dsp:sp>
    <dsp:sp modelId="{78A86354-4709-4217-BAA2-EFC76FDD7E41}">
      <dsp:nvSpPr>
        <dsp:cNvPr id="0" name=""/>
        <dsp:cNvSpPr/>
      </dsp:nvSpPr>
      <dsp:spPr>
        <a:xfrm rot="993315">
          <a:off x="4592165" y="3753264"/>
          <a:ext cx="1670575" cy="633753"/>
        </a:xfrm>
        <a:prstGeom prst="leftArrow">
          <a:avLst>
            <a:gd name="adj1" fmla="val 60000"/>
            <a:gd name="adj2" fmla="val 50000"/>
          </a:avLst>
        </a:prstGeom>
        <a:solidFill>
          <a:srgbClr val="F6C750"/>
        </a:solidFill>
        <a:ln w="57150">
          <a:solidFill>
            <a:srgbClr val="F6C7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339865CC-B7A6-441A-A431-768F1F3FCCA4}">
      <dsp:nvSpPr>
        <dsp:cNvPr id="0" name=""/>
        <dsp:cNvSpPr/>
      </dsp:nvSpPr>
      <dsp:spPr>
        <a:xfrm>
          <a:off x="5112570" y="3154803"/>
          <a:ext cx="2887191" cy="1532027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</a:rPr>
            <a:t>объединение усилий педагогов и родителей для полноценного развития и воспитания детей с ограниченными возможностями</a:t>
          </a:r>
          <a:endParaRPr lang="ru-RU" sz="1600" b="1" kern="1200" dirty="0">
            <a:solidFill>
              <a:srgbClr val="0000FF"/>
            </a:solidFill>
          </a:endParaRPr>
        </a:p>
      </dsp:txBody>
      <dsp:txXfrm>
        <a:off x="5112570" y="3154803"/>
        <a:ext cx="2887191" cy="153202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F66E-B237-448E-BE96-B83C2E7C06D8}">
      <dsp:nvSpPr>
        <dsp:cNvPr id="0" name=""/>
        <dsp:cNvSpPr/>
      </dsp:nvSpPr>
      <dsp:spPr>
        <a:xfrm>
          <a:off x="1202" y="0"/>
          <a:ext cx="2539652" cy="3713636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Единство научно – исследовательской,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организационной,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социально - воспитательной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деятельности</a:t>
          </a:r>
          <a:r>
            <a:rPr lang="ru-RU" sz="1400" b="1" i="1" kern="1200" dirty="0" smtClean="0">
              <a:solidFill>
                <a:srgbClr val="7E2A00"/>
              </a:solidFill>
              <a:latin typeface="+mn-lt"/>
            </a:rPr>
            <a:t> </a:t>
          </a:r>
          <a:endParaRPr lang="ru-RU" sz="1400" b="1" i="1" kern="1200" dirty="0">
            <a:solidFill>
              <a:srgbClr val="7E2A00"/>
            </a:solidFill>
            <a:latin typeface="+mn-lt"/>
          </a:endParaRPr>
        </a:p>
      </dsp:txBody>
      <dsp:txXfrm>
        <a:off x="1202" y="1485454"/>
        <a:ext cx="2539652" cy="1485454"/>
      </dsp:txXfrm>
    </dsp:sp>
    <dsp:sp modelId="{8768EC85-64C9-4116-A52C-EA485FD57B8A}">
      <dsp:nvSpPr>
        <dsp:cNvPr id="0" name=""/>
        <dsp:cNvSpPr/>
      </dsp:nvSpPr>
      <dsp:spPr>
        <a:xfrm>
          <a:off x="476103" y="206309"/>
          <a:ext cx="1573625" cy="1236640"/>
        </a:xfrm>
        <a:prstGeom prst="ellipse">
          <a:avLst/>
        </a:prstGeom>
        <a:blipFill rotWithShape="0">
          <a:blip xmlns:r="http://schemas.openxmlformats.org/officeDocument/2006/relationships" r:embed="rId1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2B54D-7165-40AC-874D-FDD731A91EA1}">
      <dsp:nvSpPr>
        <dsp:cNvPr id="0" name=""/>
        <dsp:cNvSpPr/>
      </dsp:nvSpPr>
      <dsp:spPr>
        <a:xfrm>
          <a:off x="2600597" y="0"/>
          <a:ext cx="1892960" cy="3713636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Комплексный подход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к проблеме социальной   адаптации детей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с ОВЗ</a:t>
          </a:r>
          <a:endParaRPr lang="ru-RU" sz="1600" b="1" i="1" kern="1200" dirty="0">
            <a:solidFill>
              <a:srgbClr val="7E2A00"/>
            </a:solidFill>
            <a:latin typeface="+mn-lt"/>
          </a:endParaRPr>
        </a:p>
      </dsp:txBody>
      <dsp:txXfrm>
        <a:off x="2600597" y="1485454"/>
        <a:ext cx="1892960" cy="1485454"/>
      </dsp:txXfrm>
    </dsp:sp>
    <dsp:sp modelId="{71B66A44-904F-4EBA-A4F9-3D8759ED14A1}">
      <dsp:nvSpPr>
        <dsp:cNvPr id="0" name=""/>
        <dsp:cNvSpPr/>
      </dsp:nvSpPr>
      <dsp:spPr>
        <a:xfrm>
          <a:off x="2789754" y="313989"/>
          <a:ext cx="1508738" cy="1054298"/>
        </a:xfrm>
        <a:prstGeom prst="ellipse">
          <a:avLst/>
        </a:prstGeom>
        <a:blipFill rotWithShape="0">
          <a:blip xmlns:r="http://schemas.openxmlformats.org/officeDocument/2006/relationships" r:embed="rId2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08273-0FE5-4338-8874-8D6CA09AF2E4}">
      <dsp:nvSpPr>
        <dsp:cNvPr id="0" name=""/>
        <dsp:cNvSpPr/>
      </dsp:nvSpPr>
      <dsp:spPr>
        <a:xfrm>
          <a:off x="6498345" y="0"/>
          <a:ext cx="1892960" cy="3713636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Тесное взаимодействие с семьей воспитанников</a:t>
          </a:r>
          <a:endParaRPr lang="ru-RU" sz="1600" b="1" i="1" kern="1200" dirty="0">
            <a:solidFill>
              <a:srgbClr val="7E2A00"/>
            </a:solidFill>
            <a:latin typeface="+mn-lt"/>
          </a:endParaRPr>
        </a:p>
      </dsp:txBody>
      <dsp:txXfrm>
        <a:off x="6498345" y="1485454"/>
        <a:ext cx="1892960" cy="1485454"/>
      </dsp:txXfrm>
    </dsp:sp>
    <dsp:sp modelId="{F327013C-AE99-4917-90F7-31759C53DA24}">
      <dsp:nvSpPr>
        <dsp:cNvPr id="0" name=""/>
        <dsp:cNvSpPr/>
      </dsp:nvSpPr>
      <dsp:spPr>
        <a:xfrm>
          <a:off x="6758270" y="188148"/>
          <a:ext cx="1450641" cy="1252012"/>
        </a:xfrm>
        <a:prstGeom prst="ellipse">
          <a:avLst/>
        </a:prstGeom>
        <a:blipFill rotWithShape="0">
          <a:blip xmlns:r="http://schemas.openxmlformats.org/officeDocument/2006/relationships" r:embed="rId3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706CF-7E49-4E51-9E11-AA288584948E}">
      <dsp:nvSpPr>
        <dsp:cNvPr id="0" name=""/>
        <dsp:cNvSpPr/>
      </dsp:nvSpPr>
      <dsp:spPr>
        <a:xfrm>
          <a:off x="4552996" y="0"/>
          <a:ext cx="1892960" cy="3713636"/>
        </a:xfrm>
        <a:prstGeom prst="roundRect">
          <a:avLst>
            <a:gd name="adj" fmla="val 10000"/>
          </a:avLst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Оперативное реагирование (своевременная профилактика отклонения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  <a:latin typeface="+mn-lt"/>
            </a:rPr>
            <a:t>в поведении)</a:t>
          </a:r>
          <a:endParaRPr lang="ru-RU" sz="1600" b="1" i="1" kern="1200" dirty="0">
            <a:solidFill>
              <a:srgbClr val="7E2A00"/>
            </a:solidFill>
            <a:latin typeface="+mn-lt"/>
          </a:endParaRPr>
        </a:p>
      </dsp:txBody>
      <dsp:txXfrm>
        <a:off x="4552996" y="1485454"/>
        <a:ext cx="1892960" cy="1485454"/>
      </dsp:txXfrm>
    </dsp:sp>
    <dsp:sp modelId="{A7B7A438-C328-4500-B1AB-6E3B0F09875F}">
      <dsp:nvSpPr>
        <dsp:cNvPr id="0" name=""/>
        <dsp:cNvSpPr/>
      </dsp:nvSpPr>
      <dsp:spPr>
        <a:xfrm>
          <a:off x="4697173" y="275084"/>
          <a:ext cx="1558476" cy="1078140"/>
        </a:xfrm>
        <a:prstGeom prst="ellipse">
          <a:avLst/>
        </a:prstGeom>
        <a:blipFill rotWithShape="0">
          <a:blip xmlns:r="http://schemas.openxmlformats.org/officeDocument/2006/relationships" r:embed="rId4">
            <a:lum bright="-10000" contrast="10000"/>
          </a:blip>
          <a:stretch>
            <a:fillRect/>
          </a:stretch>
        </a:blipFill>
        <a:ln w="57150">
          <a:solidFill>
            <a:srgbClr val="FFC000"/>
          </a:solidFill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1524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2A1C4-7637-46E4-AA83-85B38751A680}">
      <dsp:nvSpPr>
        <dsp:cNvPr id="0" name=""/>
        <dsp:cNvSpPr/>
      </dsp:nvSpPr>
      <dsp:spPr>
        <a:xfrm>
          <a:off x="360047" y="3156590"/>
          <a:ext cx="7720001" cy="557045"/>
        </a:xfrm>
        <a:prstGeom prst="leftRightArrow">
          <a:avLst/>
        </a:prstGeom>
        <a:solidFill>
          <a:srgbClr val="F2B850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B87A9-A0C1-4532-A357-755933294360}">
      <dsp:nvSpPr>
        <dsp:cNvPr id="0" name=""/>
        <dsp:cNvSpPr/>
      </dsp:nvSpPr>
      <dsp:spPr>
        <a:xfrm>
          <a:off x="0" y="563854"/>
          <a:ext cx="8247860" cy="540690"/>
        </a:xfrm>
        <a:prstGeom prst="rect">
          <a:avLst/>
        </a:prstGeom>
        <a:solidFill>
          <a:schemeClr val="lt1"/>
        </a:solidFill>
        <a:ln w="5715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F443806-9928-4614-A009-003EE1FE4D3B}">
      <dsp:nvSpPr>
        <dsp:cNvPr id="0" name=""/>
        <dsp:cNvSpPr/>
      </dsp:nvSpPr>
      <dsp:spPr>
        <a:xfrm>
          <a:off x="326978" y="216025"/>
          <a:ext cx="6321984" cy="658074"/>
        </a:xfrm>
        <a:prstGeom prst="roundRect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25" tIns="0" rIns="218225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CC0099"/>
              </a:solidFill>
            </a:rPr>
            <a:t>Формирование у детей </a:t>
          </a:r>
          <a:r>
            <a:rPr lang="ru-RU" sz="1600" b="1" i="1" kern="1200" smtClean="0">
              <a:solidFill>
                <a:srgbClr val="CC0099"/>
              </a:solidFill>
            </a:rPr>
            <a:t>представлений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smtClean="0">
              <a:solidFill>
                <a:srgbClr val="CC0099"/>
              </a:solidFill>
            </a:rPr>
            <a:t>о </a:t>
          </a:r>
          <a:r>
            <a:rPr lang="ru-RU" sz="1600" b="1" i="1" kern="1200" dirty="0" smtClean="0">
              <a:solidFill>
                <a:srgbClr val="CC0099"/>
              </a:solidFill>
            </a:rPr>
            <a:t>самом себе «Я сам»</a:t>
          </a:r>
          <a:endParaRPr lang="ru-RU" sz="1600" b="1" i="1" kern="1200" dirty="0">
            <a:solidFill>
              <a:srgbClr val="CC0099"/>
            </a:solidFill>
          </a:endParaRPr>
        </a:p>
      </dsp:txBody>
      <dsp:txXfrm>
        <a:off x="326978" y="216025"/>
        <a:ext cx="6321984" cy="658074"/>
      </dsp:txXfrm>
    </dsp:sp>
    <dsp:sp modelId="{1F5A55C8-BFB0-4351-899F-4ABA54E23915}">
      <dsp:nvSpPr>
        <dsp:cNvPr id="0" name=""/>
        <dsp:cNvSpPr/>
      </dsp:nvSpPr>
      <dsp:spPr>
        <a:xfrm>
          <a:off x="0" y="1812943"/>
          <a:ext cx="8247860" cy="684022"/>
        </a:xfrm>
        <a:prstGeom prst="rect">
          <a:avLst/>
        </a:prstGeom>
        <a:solidFill>
          <a:schemeClr val="lt1"/>
        </a:solidFill>
        <a:ln w="5715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58D57A4-3BC4-4364-B8AE-12668DB26534}">
      <dsp:nvSpPr>
        <dsp:cNvPr id="0" name=""/>
        <dsp:cNvSpPr/>
      </dsp:nvSpPr>
      <dsp:spPr>
        <a:xfrm>
          <a:off x="326980" y="1296144"/>
          <a:ext cx="6135622" cy="839437"/>
        </a:xfrm>
        <a:prstGeom prst="roundRect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25" tIns="0" rIns="218225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</a:rPr>
            <a:t>Развитие сотрудничества ребенка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7E2A00"/>
              </a:solidFill>
            </a:rPr>
            <a:t>со взрослыми и детьми «Я и другие»</a:t>
          </a:r>
          <a:endParaRPr lang="ru-RU" sz="1600" b="1" i="1" kern="1200" dirty="0">
            <a:solidFill>
              <a:srgbClr val="7E2A00"/>
            </a:solidFill>
          </a:endParaRPr>
        </a:p>
      </dsp:txBody>
      <dsp:txXfrm>
        <a:off x="326980" y="1296144"/>
        <a:ext cx="6135622" cy="839437"/>
      </dsp:txXfrm>
    </dsp:sp>
    <dsp:sp modelId="{85424E55-0C77-414A-A9D3-68A1BE2635FB}">
      <dsp:nvSpPr>
        <dsp:cNvPr id="0" name=""/>
        <dsp:cNvSpPr/>
      </dsp:nvSpPr>
      <dsp:spPr>
        <a:xfrm>
          <a:off x="0" y="3068026"/>
          <a:ext cx="8247860" cy="696014"/>
        </a:xfrm>
        <a:prstGeom prst="rect">
          <a:avLst/>
        </a:prstGeom>
        <a:solidFill>
          <a:schemeClr val="lt1"/>
        </a:solidFill>
        <a:ln w="5715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D16634C-0380-424E-823A-FE78703E4777}">
      <dsp:nvSpPr>
        <dsp:cNvPr id="0" name=""/>
        <dsp:cNvSpPr/>
      </dsp:nvSpPr>
      <dsp:spPr>
        <a:xfrm>
          <a:off x="398986" y="2736303"/>
          <a:ext cx="6111540" cy="702100"/>
        </a:xfrm>
        <a:prstGeom prst="roundRect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225" tIns="0" rIns="218225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00FF"/>
              </a:solidFill>
            </a:rPr>
            <a:t>Формирование адекватного восприятия окружающих предметов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00FF"/>
              </a:solidFill>
            </a:rPr>
            <a:t>и явлений «Я и окружающий мир»</a:t>
          </a:r>
          <a:endParaRPr lang="ru-RU" sz="1600" b="1" i="1" kern="1200" dirty="0">
            <a:solidFill>
              <a:srgbClr val="0000FF"/>
            </a:solidFill>
          </a:endParaRPr>
        </a:p>
      </dsp:txBody>
      <dsp:txXfrm>
        <a:off x="398986" y="2736303"/>
        <a:ext cx="6111540" cy="7021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6EF95-7CE8-4F07-A326-36F0C16A4ABD}">
      <dsp:nvSpPr>
        <dsp:cNvPr id="0" name=""/>
        <dsp:cNvSpPr/>
      </dsp:nvSpPr>
      <dsp:spPr>
        <a:xfrm>
          <a:off x="1563875" y="423022"/>
          <a:ext cx="5230494" cy="2826362"/>
        </a:xfrm>
        <a:prstGeom prst="blockArc">
          <a:avLst>
            <a:gd name="adj1" fmla="val 5400000"/>
            <a:gd name="adj2" fmla="val 16200000"/>
            <a:gd name="adj3" fmla="val 4643"/>
          </a:avLst>
        </a:prstGeom>
        <a:solidFill>
          <a:srgbClr val="FFC000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340B9B08-64A7-47E6-A59F-39BADDB21149}">
      <dsp:nvSpPr>
        <dsp:cNvPr id="0" name=""/>
        <dsp:cNvSpPr/>
      </dsp:nvSpPr>
      <dsp:spPr>
        <a:xfrm>
          <a:off x="1645670" y="423022"/>
          <a:ext cx="5066905" cy="2826362"/>
        </a:xfrm>
        <a:prstGeom prst="blockArc">
          <a:avLst>
            <a:gd name="adj1" fmla="val 16200000"/>
            <a:gd name="adj2" fmla="val 5400000"/>
            <a:gd name="adj3" fmla="val 4643"/>
          </a:avLst>
        </a:prstGeom>
        <a:solidFill>
          <a:srgbClr val="FFC000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821AC652-5457-45EE-B1EA-7FA911D062EB}">
      <dsp:nvSpPr>
        <dsp:cNvPr id="0" name=""/>
        <dsp:cNvSpPr/>
      </dsp:nvSpPr>
      <dsp:spPr>
        <a:xfrm>
          <a:off x="3351322" y="1800213"/>
          <a:ext cx="1614245" cy="1301894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7E2A00"/>
              </a:solidFill>
            </a:rPr>
            <a:t>Модули развития</a:t>
          </a:r>
          <a:endParaRPr lang="ru-RU" sz="1700" b="1" i="1" kern="1200" dirty="0">
            <a:solidFill>
              <a:srgbClr val="7E2A00"/>
            </a:solidFill>
          </a:endParaRPr>
        </a:p>
      </dsp:txBody>
      <dsp:txXfrm>
        <a:off x="3351322" y="1800213"/>
        <a:ext cx="1614245" cy="1301894"/>
      </dsp:txXfrm>
    </dsp:sp>
    <dsp:sp modelId="{9E994178-E7A9-47D1-93FB-B6EF448A6DBB}">
      <dsp:nvSpPr>
        <dsp:cNvPr id="0" name=""/>
        <dsp:cNvSpPr/>
      </dsp:nvSpPr>
      <dsp:spPr>
        <a:xfrm>
          <a:off x="3049151" y="167"/>
          <a:ext cx="2259943" cy="911326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00FF"/>
              </a:solidFill>
            </a:rPr>
            <a:t>Социализация дошкольника</a:t>
          </a:r>
          <a:endParaRPr lang="ru-RU" sz="1600" b="1" i="1" kern="1200" dirty="0">
            <a:solidFill>
              <a:srgbClr val="0000FF"/>
            </a:solidFill>
          </a:endParaRPr>
        </a:p>
      </dsp:txBody>
      <dsp:txXfrm>
        <a:off x="3049151" y="167"/>
        <a:ext cx="2259943" cy="911326"/>
      </dsp:txXfrm>
    </dsp:sp>
    <dsp:sp modelId="{5D572FB0-E589-4DC7-945A-86CE4AC6F9FC}">
      <dsp:nvSpPr>
        <dsp:cNvPr id="0" name=""/>
        <dsp:cNvSpPr/>
      </dsp:nvSpPr>
      <dsp:spPr>
        <a:xfrm>
          <a:off x="2984579" y="2760914"/>
          <a:ext cx="2389087" cy="911326"/>
        </a:xfrm>
        <a:prstGeom prst="ellipse">
          <a:avLst/>
        </a:prstGeom>
        <a:solidFill>
          <a:schemeClr val="bg1"/>
        </a:solidFill>
        <a:ln w="5715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00FF"/>
              </a:solidFill>
            </a:rPr>
            <a:t>Речевое развитие</a:t>
          </a:r>
          <a:endParaRPr lang="ru-RU" sz="1600" b="1" i="1" kern="1200" dirty="0">
            <a:solidFill>
              <a:srgbClr val="0000FF"/>
            </a:solidFill>
          </a:endParaRPr>
        </a:p>
      </dsp:txBody>
      <dsp:txXfrm>
        <a:off x="2984579" y="2760914"/>
        <a:ext cx="2389087" cy="911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0.78907</cdr:x>
      <cdr:y>0.02128</cdr:y>
    </cdr:from>
    <cdr:to>
      <cdr:x>0.99153</cdr:x>
      <cdr:y>0.29787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34553" y="67301"/>
          <a:ext cx="1727910" cy="874758"/>
        </a:xfrm>
        <a:prstGeom xmlns:a="http://schemas.openxmlformats.org/drawingml/2006/main" prst="rect">
          <a:avLst/>
        </a:prstGeom>
        <a:solidFill xmlns:a="http://schemas.openxmlformats.org/drawingml/2006/main">
          <a:srgbClr val="FFDBB7"/>
        </a:solidFill>
        <a:ln xmlns:a="http://schemas.openxmlformats.org/drawingml/2006/main">
          <a:solidFill>
            <a:srgbClr val="7E2A00"/>
          </a:solidFill>
        </a:ln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lnSpc>
              <a:spcPct val="200000"/>
            </a:lnSpc>
          </a:pPr>
          <a:r>
            <a:rPr lang="ru-RU" sz="1400" b="1" dirty="0" smtClean="0">
              <a:solidFill>
                <a:srgbClr val="7E2A00"/>
              </a:solidFill>
            </a:rPr>
            <a:t>   Начало года</a:t>
          </a:r>
        </a:p>
        <a:p xmlns:a="http://schemas.openxmlformats.org/drawingml/2006/main">
          <a:pPr>
            <a:lnSpc>
              <a:spcPct val="200000"/>
            </a:lnSpc>
          </a:pPr>
          <a:r>
            <a:rPr lang="ru-RU" sz="1400" b="1" dirty="0" smtClean="0">
              <a:solidFill>
                <a:srgbClr val="FF6600"/>
              </a:solidFill>
            </a:rPr>
            <a:t>   </a:t>
          </a:r>
          <a:r>
            <a:rPr lang="ru-RU" sz="1400" b="1" dirty="0" smtClean="0">
              <a:solidFill>
                <a:srgbClr val="7E2A00"/>
              </a:solidFill>
            </a:rPr>
            <a:t>Конец года</a:t>
          </a:r>
          <a:endParaRPr lang="ru-RU" sz="1400" b="1" dirty="0">
            <a:solidFill>
              <a:srgbClr val="7E2A00"/>
            </a:solidFill>
          </a:endParaRPr>
        </a:p>
      </cdr:txBody>
    </cdr:sp>
  </cdr:relSizeAnchor>
  <cdr:relSizeAnchor xmlns:cdr="http://schemas.openxmlformats.org/drawingml/2006/chartDrawing">
    <cdr:from>
      <cdr:x>0.79751</cdr:x>
      <cdr:y>0.09257</cdr:y>
    </cdr:from>
    <cdr:to>
      <cdr:x>0.81446</cdr:x>
      <cdr:y>0.13512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V="1">
          <a:off x="6806560" y="292754"/>
          <a:ext cx="144664" cy="134571"/>
        </a:xfrm>
        <a:prstGeom xmlns:a="http://schemas.openxmlformats.org/drawingml/2006/main" prst="rect">
          <a:avLst/>
        </a:prstGeom>
        <a:solidFill xmlns:a="http://schemas.openxmlformats.org/drawingml/2006/main">
          <a:srgbClr val="CC0099"/>
        </a:solidFill>
        <a:ln xmlns:a="http://schemas.openxmlformats.org/drawingml/2006/main">
          <a:solidFill>
            <a:srgbClr val="7E2A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0.79751</cdr:x>
      <cdr:y>0.22768</cdr:y>
    </cdr:from>
    <cdr:to>
      <cdr:x>0.81446</cdr:x>
      <cdr:y>0.27023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806560" y="720080"/>
          <a:ext cx="144664" cy="1345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7E2A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78E45D-FE32-4456-BB62-640FDA13A28C}" type="datetimeFigureOut">
              <a:rPr lang="ru-RU"/>
              <a:pPr>
                <a:defRPr/>
              </a:pPr>
              <a:t>01.08.2018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8C9276-F1A7-4C3D-96CE-87FDBA8D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E91738-ED2A-4129-BA15-CA2DFE6437F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89A1-8F90-4F5C-8092-99499E1A65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C0D9-35D4-42C6-9365-C5ADE8945B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3AC31-9C7B-4434-A841-00AF60CD66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62D5-2D88-42BC-A695-818468EB0D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3D91-5C4C-4BF0-B700-1CA5BFD16A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C472-3C9B-4B10-BF4C-3C723070D4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2DAE-C62E-4684-8439-10534E974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A8AF-FA9F-4443-B611-9CE1AD3E0A4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DF54-228E-4615-A7B0-0F839FE4EA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1446-CF3C-4647-99DF-EE6BC72CF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A330-2555-435E-9CAB-3EC74B4D10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7F2949-6274-4106-BCAE-DBFC2C5845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text=%D1%81%D0%BE%D0%B2%D0%B0%20%D0%BA%D0%B0%D1%80%D1%82%D0%B8%D0%BD%D0%BA%D0%B8%20%D0%B4%D0%BB%D1%8F%20%D0%B4%D0%B5%D1%82%D0%B5%D0%B9&amp;fp=0&amp;img_url=http://s7.rimg.info/e188aaa3434e66288ee778c007748f25.gif&amp;pos=14&amp;uinfo=ww-1349-wh-673-fw-1124-fh-467-pd-1&amp;rpt=sim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755576" y="5143512"/>
            <a:ext cx="7920880" cy="1214446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РОЛЬ ВЗРОСЛОГО В РЕАЛИЗАЦИИ ЗАДАЧ СОЦИАЛЬНОГО РАЗВИТИЯ ДЕТЕЙ </a:t>
            </a:r>
            <a:br>
              <a:rPr lang="ru-RU" sz="22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</a:br>
            <a:r>
              <a:rPr lang="ru-RU" sz="22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С ОГРАНИЧЕННЫМИ ВОЗМОЖНОСТЯМИ</a:t>
            </a:r>
            <a:endParaRPr lang="es-ES" sz="22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8762" y="306594"/>
            <a:ext cx="59812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Browallia New" pitchFamily="34" charset="-34"/>
              </a:rPr>
              <a:t>МБДОУ </a:t>
            </a: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Browallia New" pitchFamily="34" charset="-34"/>
              </a:rPr>
              <a:t>«Центр развития ребенка детский сад «Лучик»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cs typeface="Browallia New" pitchFamily="34" charset="-34"/>
            </a:endParaRPr>
          </a:p>
          <a:p>
            <a:pPr>
              <a:defRPr/>
            </a:pPr>
            <a:r>
              <a:rPr lang="ru-RU" b="1" i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cs typeface="Browallia New" pitchFamily="34" charset="-34"/>
              </a:rPr>
              <a:t>Г.МИЧУРИНСКА ТАМБОВСКОЙ ОБЛАСТИ</a:t>
            </a:r>
            <a:endParaRPr lang="ru-RU" i="1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100" name="Picture 2" descr="E:\Системные файлы\rucheek\rucheek(2)\ручеек\герб ручеек са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-49213"/>
            <a:ext cx="1157288" cy="16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ПРОБЛЕМНОЕ ПОЛЕ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71546"/>
          <a:ext cx="8139041" cy="391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801222" y="1757125"/>
            <a:ext cx="357190" cy="342896"/>
          </a:xfrm>
          <a:prstGeom prst="smileyFace">
            <a:avLst>
              <a:gd name="adj" fmla="val 1277"/>
            </a:avLst>
          </a:prstGeom>
          <a:solidFill>
            <a:srgbClr val="FFE2A7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801222" y="2953889"/>
            <a:ext cx="357190" cy="342896"/>
          </a:xfrm>
          <a:prstGeom prst="smileyFace">
            <a:avLst/>
          </a:prstGeom>
          <a:solidFill>
            <a:srgbClr val="FFE2A7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801222" y="4206763"/>
            <a:ext cx="357190" cy="342896"/>
          </a:xfrm>
          <a:prstGeom prst="smileyFace">
            <a:avLst/>
          </a:prstGeom>
          <a:solidFill>
            <a:srgbClr val="FFE2A7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5" name="Picture 3" descr="C:\Users\Лариса\Documents\Аленушка\Картинки\1549415-82561396cfb61b77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8375" y="404813"/>
            <a:ext cx="1065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395288" y="1249363"/>
            <a:ext cx="3381375" cy="3097212"/>
          </a:xfrm>
          <a:prstGeom prst="cloudCallout">
            <a:avLst>
              <a:gd name="adj1" fmla="val 21215"/>
              <a:gd name="adj2" fmla="val 67789"/>
            </a:avLst>
          </a:prstGeom>
          <a:solidFill>
            <a:srgbClr val="F6C7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0767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КЛЮЧЕВАЯ ПОЗИЦИЯ ПРОЕКТА</a:t>
            </a:r>
            <a:endParaRPr lang="ru-RU" sz="2800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923928" y="1003432"/>
            <a:ext cx="4680520" cy="3744416"/>
          </a:xfrm>
          <a:prstGeom prst="cloudCallout">
            <a:avLst>
              <a:gd name="adj1" fmla="val -39246"/>
              <a:gd name="adj2" fmla="val 55265"/>
            </a:avLst>
          </a:prstGeom>
          <a:noFill/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>
                <a:solidFill>
                  <a:srgbClr val="7E2A00"/>
                </a:solidFill>
                <a:cs typeface="Times New Roman" pitchFamily="18" charset="0"/>
              </a:rPr>
              <a:t>Позитивное социально - опосредованное взаимодействие ребенка со взрослым в специально созданных </a:t>
            </a:r>
            <a:r>
              <a:rPr lang="ru-RU" sz="1600" b="1" i="1">
                <a:solidFill>
                  <a:srgbClr val="7E2A00"/>
                </a:solidFill>
              </a:rPr>
              <a:t>условиях для обогащения социального опыта ребенка </a:t>
            </a:r>
          </a:p>
          <a:p>
            <a:pPr algn="ctr">
              <a:defRPr/>
            </a:pPr>
            <a:r>
              <a:rPr lang="ru-RU" sz="1600" b="1" i="1">
                <a:solidFill>
                  <a:srgbClr val="7E2A00"/>
                </a:solidFill>
              </a:rPr>
              <a:t>с ограниченными возможностями</a:t>
            </a:r>
          </a:p>
        </p:txBody>
      </p:sp>
      <p:pic>
        <p:nvPicPr>
          <p:cNvPr id="5123" name="Picture 3" descr="C:\Users\Лариса\Documents\Аленушка\Картинки\iCAWCL8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4021" y="1554707"/>
            <a:ext cx="2843790" cy="24863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29514" cy="4320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ЦЕЛЕВОЕ НАЗНАЧЕНИЕ ПРОЕКТА</a:t>
            </a:r>
            <a:endParaRPr lang="ru-RU" sz="2800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18" y="3068960"/>
            <a:ext cx="8031266" cy="163121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7E2A00"/>
                </a:solidFill>
                <a:ea typeface="Calibri" pitchFamily="34" charset="0"/>
                <a:cs typeface="Times New Roman" pitchFamily="18" charset="0"/>
              </a:rPr>
              <a:t>Создание системы работы по формированию у умственно отсталого ребенка жизненно важных компетенций, которые дадут ему возможность ориентироваться в современном обществе, практически решать встающие перед ним жизненные и профессиональные проблемы</a:t>
            </a:r>
            <a:r>
              <a:rPr lang="ru-RU" sz="2000" b="1">
                <a:solidFill>
                  <a:srgbClr val="7E2A00"/>
                </a:solidFill>
                <a:ea typeface="Calibri" pitchFamily="34" charset="0"/>
              </a:rPr>
              <a:t>. </a:t>
            </a:r>
          </a:p>
        </p:txBody>
      </p:sp>
      <p:pic>
        <p:nvPicPr>
          <p:cNvPr id="15366" name="Picture 1" descr="C:\Documents and Settings\Администратор\Мои документы\DSC_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71563"/>
            <a:ext cx="1978025" cy="178593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15367" name="Picture 2" descr="C:\Documents and Settings\Администратор\Мои документы\IMG_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071563"/>
            <a:ext cx="1857375" cy="178593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15368" name="Picture 3" descr="C:\Documents and Settings\Администратор\Мои документы\DSC_1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071563"/>
            <a:ext cx="1785937" cy="178593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88640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Лариса\Documents\Аленушка\Картинки\odin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152128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C7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ПРИНЦИПЫ ПОСТРОЕНИЯ ПРОЕКТА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052736"/>
          <a:ext cx="8391306" cy="371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ea typeface="+mn-ea"/>
              </a:rPr>
              <a:t>ОЖИДАЕМЫЕ РЕЗУЛЬТАТЫ</a:t>
            </a:r>
            <a:endParaRPr lang="ru-RU" sz="2800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4214813"/>
            <a:ext cx="8229600" cy="23288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sz="1200" dirty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26" y="1052736"/>
            <a:ext cx="8247320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i="1" u="sng" dirty="0">
                <a:solidFill>
                  <a:srgbClr val="CC0099"/>
                </a:solidFill>
              </a:rPr>
              <a:t>У воспитанника:</a:t>
            </a:r>
          </a:p>
          <a:p>
            <a:pPr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•</a:t>
            </a:r>
            <a:r>
              <a:rPr lang="ru-RU" sz="1600" b="1" i="1" dirty="0" err="1">
                <a:solidFill>
                  <a:srgbClr val="CC0099"/>
                </a:solidFill>
              </a:rPr>
              <a:t>Сформированность</a:t>
            </a:r>
            <a:r>
              <a:rPr lang="ru-RU" sz="1600" b="1" i="1" dirty="0">
                <a:solidFill>
                  <a:srgbClr val="CC0099"/>
                </a:solidFill>
              </a:rPr>
              <a:t> интегративных качеств по социально-личностному развитию</a:t>
            </a:r>
          </a:p>
          <a:p>
            <a:pPr lvl="1">
              <a:defRPr/>
            </a:pPr>
            <a:endParaRPr lang="ru-RU" sz="1400" b="1" i="1" dirty="0">
              <a:solidFill>
                <a:srgbClr val="7E2A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26" y="1844824"/>
            <a:ext cx="8247320" cy="13681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i="1" u="sng" dirty="0">
                <a:solidFill>
                  <a:srgbClr val="7E2A00"/>
                </a:solidFill>
              </a:rPr>
              <a:t>У родителя:</a:t>
            </a:r>
          </a:p>
          <a:p>
            <a:pPr>
              <a:defRPr/>
            </a:pPr>
            <a:r>
              <a:rPr lang="ru-RU" sz="1600" b="1" i="1" dirty="0">
                <a:solidFill>
                  <a:srgbClr val="7E2A00"/>
                </a:solidFill>
              </a:rPr>
              <a:t>•Расширение участия каждого родителя в деятельности ДОУ, основанное на собственном выборе: - в оказании дополнительных услуг;</a:t>
            </a:r>
          </a:p>
          <a:p>
            <a:pPr>
              <a:defRPr/>
            </a:pPr>
            <a:r>
              <a:rPr lang="ru-RU" sz="1600" b="1" i="1" dirty="0">
                <a:solidFill>
                  <a:srgbClr val="7E2A00"/>
                </a:solidFill>
              </a:rPr>
              <a:t>- в участии образовательного процесса;</a:t>
            </a:r>
          </a:p>
          <a:p>
            <a:pPr>
              <a:defRPr/>
            </a:pPr>
            <a:r>
              <a:rPr lang="ru-RU" sz="1600" b="1" i="1" dirty="0">
                <a:solidFill>
                  <a:srgbClr val="7E2A00"/>
                </a:solidFill>
              </a:rPr>
              <a:t>- в проведении совместных мероприятий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936" y="3191950"/>
            <a:ext cx="8229511" cy="10001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i="1" u="sng" dirty="0">
                <a:solidFill>
                  <a:srgbClr val="0000FF"/>
                </a:solidFill>
              </a:rPr>
              <a:t>У педагога:</a:t>
            </a:r>
          </a:p>
          <a:p>
            <a:pPr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•Повышение компетентности в вопросах обеспечения единства социализации и индивидуализации воспитательно-образовательного процесса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936" y="4192082"/>
            <a:ext cx="8279445" cy="6560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У социального партнёра:</a:t>
            </a:r>
          </a:p>
          <a:p>
            <a:pPr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•Принятие позиции активного участника взаимодействия с ДОУ</a:t>
            </a:r>
          </a:p>
        </p:txBody>
      </p:sp>
      <p:pic>
        <p:nvPicPr>
          <p:cNvPr id="18448" name="Picture 2" descr="C:\Users\Лариса\Documents\Аленушка\Картинки\0932eeddae0aebb051604292a924f3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2100" y="2894013"/>
            <a:ext cx="18176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52124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ea typeface="+mn-ea"/>
              </a:rPr>
              <a:t>СОДЕРЖАНИЕ ПРОЕКТА ПО БЛОКАМ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052736"/>
          <a:ext cx="8247860" cy="387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1038" y="2492375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441" y="404664"/>
            <a:ext cx="40748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ЭТАПЫ ПРОЕКТА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4288" y="914400"/>
            <a:ext cx="4608512" cy="395922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 </a:t>
            </a:r>
            <a:r>
              <a:rPr lang="ru-RU" sz="1600" b="1" i="1" u="sng" dirty="0">
                <a:solidFill>
                  <a:srgbClr val="CC0099"/>
                </a:solidFill>
              </a:rPr>
              <a:t>Организационно-подготовительный</a:t>
            </a:r>
            <a:r>
              <a:rPr lang="ru-RU" sz="1600" b="1" i="1" dirty="0">
                <a:solidFill>
                  <a:srgbClr val="CC0099"/>
                </a:solidFill>
              </a:rPr>
              <a:t> (изучение документов, начальная диагностика, определение наиболее эффективных форм и методов социально-личностного развития детей с ОВЗ, составление перспективного плана)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3851275" y="914400"/>
            <a:ext cx="3241675" cy="310197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rgbClr val="7E2A00"/>
                </a:solidFill>
              </a:rPr>
              <a:t>Практический</a:t>
            </a:r>
            <a:r>
              <a:rPr lang="ru-RU" sz="1600" b="1" i="1" dirty="0">
                <a:solidFill>
                  <a:srgbClr val="7E2A00"/>
                </a:solidFill>
              </a:rPr>
              <a:t> (коррекционно-педагогическая работа с детьми, педагогическая работа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7E2A00"/>
                </a:solidFill>
              </a:rPr>
              <a:t>с родителями)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867400" y="2636838"/>
            <a:ext cx="3168650" cy="2436812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rgbClr val="0000FF"/>
                </a:solidFill>
              </a:rPr>
              <a:t>Заключительный</a:t>
            </a:r>
            <a:endParaRPr lang="ru-RU" sz="1600" b="1" i="1" dirty="0">
              <a:solidFill>
                <a:srgbClr val="0000FF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    анализ достижения поставленной цели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и полученных результатов</a:t>
            </a:r>
          </a:p>
        </p:txBody>
      </p:sp>
      <p:sp>
        <p:nvSpPr>
          <p:cNvPr id="9" name="Месяц 8"/>
          <p:cNvSpPr/>
          <p:nvPr/>
        </p:nvSpPr>
        <p:spPr>
          <a:xfrm>
            <a:off x="539750" y="476250"/>
            <a:ext cx="719138" cy="1081088"/>
          </a:xfrm>
          <a:prstGeom prst="moon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921125" y="4359275"/>
            <a:ext cx="360363" cy="427038"/>
          </a:xfrm>
          <a:prstGeom prst="star4">
            <a:avLst/>
          </a:prstGeom>
          <a:solidFill>
            <a:srgbClr val="00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932363" y="4116388"/>
            <a:ext cx="360362" cy="431800"/>
          </a:xfrm>
          <a:prstGeom prst="star4">
            <a:avLst/>
          </a:prstGeom>
          <a:solidFill>
            <a:srgbClr val="00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514725" y="1341438"/>
            <a:ext cx="358775" cy="431800"/>
          </a:xfrm>
          <a:prstGeom prst="star4">
            <a:avLst/>
          </a:prstGeom>
          <a:solidFill>
            <a:srgbClr val="00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323138" y="2136775"/>
            <a:ext cx="287337" cy="293688"/>
          </a:xfrm>
          <a:prstGeom prst="star4">
            <a:avLst/>
          </a:prstGeom>
          <a:solidFill>
            <a:srgbClr val="00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91" name="Picture 4" descr="http://im4-tub-ru.yandex.net/i?id=173181829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477838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0688"/>
            <a:ext cx="8229600" cy="52229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kern="1200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Calibri"/>
              </a:rPr>
              <a:t>МЕТОДЫ ПЕДАГОГИЧЕСКОЙ РАБОТЫ В РАМКАХ ПРОЕКТА</a:t>
            </a:r>
            <a:r>
              <a:rPr lang="ru-RU" sz="2400" b="1" i="1" kern="1200" dirty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Calibri"/>
              </a:rPr>
              <a:t/>
            </a:r>
            <a:br>
              <a:rPr lang="ru-RU" sz="2400" b="1" i="1" kern="1200" dirty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Calibri"/>
              </a:rPr>
            </a:br>
            <a:endParaRPr lang="ru-RU" sz="24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7500958" y="1857364"/>
            <a:ext cx="1343028" cy="642942"/>
          </a:xfrm>
          <a:prstGeom prst="cloudCallout">
            <a:avLst>
              <a:gd name="adj1" fmla="val 20105"/>
              <a:gd name="adj2" fmla="val 108350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труд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7429520" y="925660"/>
            <a:ext cx="1200152" cy="714380"/>
          </a:xfrm>
          <a:prstGeom prst="cloudCallout">
            <a:avLst>
              <a:gd name="adj1" fmla="val -48125"/>
              <a:gd name="adj2" fmla="val 98798"/>
            </a:avLst>
          </a:prstGeom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игра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428596" y="1009800"/>
            <a:ext cx="1714512" cy="684086"/>
          </a:xfrm>
          <a:prstGeom prst="cloudCallout">
            <a:avLst>
              <a:gd name="adj1" fmla="val -12384"/>
              <a:gd name="adj2" fmla="val 115400"/>
            </a:avLst>
          </a:prstGeom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беседы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246133" y="2316286"/>
            <a:ext cx="2143140" cy="684086"/>
          </a:xfrm>
          <a:prstGeom prst="cloudCallout">
            <a:avLst>
              <a:gd name="adj1" fmla="val -14853"/>
              <a:gd name="adj2" fmla="val 11141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экскурсии</a:t>
            </a:r>
          </a:p>
        </p:txBody>
      </p:sp>
      <p:sp>
        <p:nvSpPr>
          <p:cNvPr id="21" name="Выноска-облако 20"/>
          <p:cNvSpPr/>
          <p:nvPr/>
        </p:nvSpPr>
        <p:spPr>
          <a:xfrm>
            <a:off x="428596" y="3278036"/>
            <a:ext cx="2500330" cy="684086"/>
          </a:xfrm>
          <a:prstGeom prst="cloudCallout">
            <a:avLst>
              <a:gd name="adj1" fmla="val -27652"/>
              <a:gd name="adj2" fmla="val 12338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наблюдения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4679157" y="925660"/>
            <a:ext cx="2643206" cy="911132"/>
          </a:xfrm>
          <a:prstGeom prst="cloudCallout">
            <a:avLst>
              <a:gd name="adj1" fmla="val 32023"/>
              <a:gd name="adj2" fmla="val 78932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спортивные игры</a:t>
            </a:r>
          </a:p>
        </p:txBody>
      </p:sp>
      <p:sp>
        <p:nvSpPr>
          <p:cNvPr id="24" name="Выноска-облако 23"/>
          <p:cNvSpPr/>
          <p:nvPr/>
        </p:nvSpPr>
        <p:spPr>
          <a:xfrm>
            <a:off x="5304833" y="2011227"/>
            <a:ext cx="2143140" cy="684086"/>
          </a:xfrm>
          <a:prstGeom prst="cloudCallout">
            <a:avLst>
              <a:gd name="adj1" fmla="val 59069"/>
              <a:gd name="adj2" fmla="val 49563"/>
            </a:avLst>
          </a:prstGeom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праздники</a:t>
            </a:r>
          </a:p>
        </p:txBody>
      </p:sp>
      <p:sp>
        <p:nvSpPr>
          <p:cNvPr id="26" name="Выноска-облако 25"/>
          <p:cNvSpPr/>
          <p:nvPr/>
        </p:nvSpPr>
        <p:spPr>
          <a:xfrm>
            <a:off x="1551354" y="1361671"/>
            <a:ext cx="3380685" cy="991386"/>
          </a:xfrm>
          <a:prstGeom prst="cloudCallout">
            <a:avLst>
              <a:gd name="adj1" fmla="val -10724"/>
              <a:gd name="adj2" fmla="val 96916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чтение художественной литературы</a:t>
            </a:r>
          </a:p>
        </p:txBody>
      </p:sp>
      <p:sp>
        <p:nvSpPr>
          <p:cNvPr id="28" name="Выноска-облако 27"/>
          <p:cNvSpPr/>
          <p:nvPr/>
        </p:nvSpPr>
        <p:spPr>
          <a:xfrm>
            <a:off x="1571604" y="4000504"/>
            <a:ext cx="2928958" cy="1041276"/>
          </a:xfrm>
          <a:prstGeom prst="cloudCallout">
            <a:avLst>
              <a:gd name="adj1" fmla="val -45244"/>
              <a:gd name="adj2" fmla="val 62500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наблюдения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за общением других</a:t>
            </a:r>
          </a:p>
        </p:txBody>
      </p:sp>
      <p:sp>
        <p:nvSpPr>
          <p:cNvPr id="29" name="Выноска-облако 28"/>
          <p:cNvSpPr/>
          <p:nvPr/>
        </p:nvSpPr>
        <p:spPr>
          <a:xfrm>
            <a:off x="6028180" y="3857628"/>
            <a:ext cx="2428892" cy="969838"/>
          </a:xfrm>
          <a:prstGeom prst="cloudCallout">
            <a:avLst>
              <a:gd name="adj1" fmla="val 14072"/>
              <a:gd name="adj2" fmla="val 87692"/>
            </a:avLst>
          </a:prstGeom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обсуждение ситуаций</a:t>
            </a:r>
          </a:p>
        </p:txBody>
      </p:sp>
      <p:sp>
        <p:nvSpPr>
          <p:cNvPr id="30" name="Выноска-облако 29"/>
          <p:cNvSpPr/>
          <p:nvPr/>
        </p:nvSpPr>
        <p:spPr>
          <a:xfrm>
            <a:off x="2357422" y="2353270"/>
            <a:ext cx="3571900" cy="1571636"/>
          </a:xfrm>
          <a:prstGeom prst="cloudCallout">
            <a:avLst>
              <a:gd name="adj1" fmla="val 29421"/>
              <a:gd name="adj2" fmla="val 78999"/>
            </a:avLst>
          </a:prstGeom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сотрудничество со взрослыми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FF"/>
                </a:solidFill>
              </a:rPr>
              <a:t>и детьми разного возраста</a:t>
            </a:r>
          </a:p>
        </p:txBody>
      </p:sp>
      <p:sp>
        <p:nvSpPr>
          <p:cNvPr id="25" name="Выноска-облако 24"/>
          <p:cNvSpPr/>
          <p:nvPr/>
        </p:nvSpPr>
        <p:spPr>
          <a:xfrm>
            <a:off x="5357818" y="3000372"/>
            <a:ext cx="3500462" cy="714380"/>
          </a:xfrm>
          <a:prstGeom prst="cloudCallout">
            <a:avLst>
              <a:gd name="adj1" fmla="val -31288"/>
              <a:gd name="adj2" fmla="val 9627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0000FF"/>
                </a:solidFill>
              </a:rPr>
              <a:t>психогимнастика</a:t>
            </a:r>
            <a:endParaRPr lang="ru-RU" b="1" i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Мои документы\IMG_2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2286000" cy="235743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2531" name="Picture 3" descr="C:\Documents and Settings\Администратор\Мои документы\DSC0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774950"/>
            <a:ext cx="2428875" cy="2054225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2532" name="Picture 5" descr="C:\Documents and Settings\Администратор\Мои документы\IMG_2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928688"/>
            <a:ext cx="2582863" cy="2143125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2533" name="Picture 6" descr="C:\Documents and Settings\Администратор\Мои документы\IMG_25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2786063"/>
            <a:ext cx="2428875" cy="2043112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35719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kern="1200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Calibri"/>
              </a:rPr>
              <a:t>МЕТОДЫ ПЕДАГОГИЧЕСКОЙ РАБОТЫ </a:t>
            </a:r>
            <a:r>
              <a:rPr lang="ru-RU" sz="2400" b="1" i="1" kern="1200" dirty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Calibri"/>
              </a:rPr>
              <a:t/>
            </a:r>
            <a:br>
              <a:rPr lang="ru-RU" sz="2400" b="1" i="1" kern="1200" dirty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Calibri"/>
              </a:rPr>
            </a:br>
            <a:endParaRPr lang="ru-RU" sz="24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969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ea typeface="Calibri"/>
                <a:cs typeface="Times New Roman"/>
              </a:rPr>
              <a:t>ВИЗИТНАЯ КАРТОЧКА</a:t>
            </a:r>
            <a:r>
              <a:rPr lang="ru-RU" b="1" i="1" dirty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ea typeface="Calibri"/>
                <a:cs typeface="Times New Roman"/>
              </a:rPr>
              <a:t/>
            </a:r>
            <a:br>
              <a:rPr lang="ru-RU" b="1" i="1" dirty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ea typeface="Calibri"/>
                <a:cs typeface="Times New Roman"/>
              </a:rPr>
            </a:br>
            <a:endParaRPr lang="ru-RU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75"/>
            <a:ext cx="4681538" cy="35115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i="1" kern="1200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ru-RU" sz="2000" b="1" i="1" kern="1200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i="1" dirty="0">
              <a:solidFill>
                <a:srgbClr val="006666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1052736"/>
          <a:ext cx="81369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125" y="476250"/>
            <a:ext cx="1658938" cy="16764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6688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ЗНАЧЕНИЕ ИНКЛЮЗИВНЫХ МЕРОПРИЯТИЙ </a:t>
            </a:r>
            <a:br>
              <a:rPr lang="ru-RU" sz="24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</a:br>
            <a:r>
              <a:rPr lang="ru-RU" sz="24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ДЛЯ РЕБЕНКА С ОСОБЫМИ ПОТРЕБНОСТЯМИ</a:t>
            </a:r>
            <a:endParaRPr lang="ru-RU" sz="24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268760"/>
          <a:ext cx="835824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6262685" y="2285992"/>
            <a:ext cx="2557787" cy="114300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Развитие навыков общения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323528" y="2260679"/>
            <a:ext cx="2664296" cy="114300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Развитие эмоциональной сферы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ИНКЛЮЗИВНЫЕ МЕРОПРИЯТИЯ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pic>
        <p:nvPicPr>
          <p:cNvPr id="24579" name="Picture 2" descr="C:\Documents and Settings\Администратор\Рабочий стол\рабочие фото\Детский  сад\IMG_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1071563"/>
            <a:ext cx="2428875" cy="194468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4580" name="Picture 3" descr="C:\Documents and Settings\Администратор\Рабочий стол\рабочие фото\Детский  сад\IMG_0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071563"/>
            <a:ext cx="2339975" cy="1947862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4581" name="Picture 4" descr="C:\Documents and Settings\Администратор\Рабочий стол\рабочие фото\Детский  сад\IMG_2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28938"/>
            <a:ext cx="2071687" cy="171608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2928938"/>
            <a:ext cx="2786063" cy="1735137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ФОРМЫ ВЗАИМОДЕЙСТВИЯ С РОДИТЕЛЯМИ</a:t>
            </a:r>
            <a:endParaRPr lang="ru-RU" sz="24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1000125"/>
            <a:ext cx="2214563" cy="714375"/>
          </a:xfrm>
          <a:prstGeom prst="roundRect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accent5">
                    <a:lumMod val="25000"/>
                  </a:schemeClr>
                </a:solidFill>
              </a:rPr>
              <a:t>Анкетирование родителей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1857375"/>
            <a:ext cx="2214563" cy="785813"/>
          </a:xfrm>
          <a:prstGeom prst="roundRect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Психотехнические игры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CC0099"/>
                </a:solidFill>
              </a:rPr>
              <a:t>и упражнения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75" y="1030288"/>
            <a:ext cx="3143250" cy="1233487"/>
          </a:xfrm>
          <a:prstGeom prst="roundRect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00FF"/>
                </a:solidFill>
              </a:rPr>
              <a:t>Тренинг для родителей «Формирование адекватных детско-родительских отношений»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13" y="1000125"/>
            <a:ext cx="2214562" cy="1214438"/>
          </a:xfrm>
          <a:prstGeom prst="roundRect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7E2A00"/>
                </a:solidFill>
              </a:rPr>
              <a:t>Родительский журнал как форма помощи семье дошкольника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7E2A00"/>
                </a:solidFill>
              </a:rPr>
              <a:t>С ОВЗ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813" y="2786063"/>
            <a:ext cx="1714500" cy="4286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CC0099"/>
                </a:solidFill>
              </a:rPr>
              <a:t>Игра «След </a:t>
            </a:r>
          </a:p>
          <a:p>
            <a:pPr algn="ctr">
              <a:defRPr/>
            </a:pPr>
            <a:r>
              <a:rPr lang="ru-RU" sz="1500" b="1" i="1" dirty="0">
                <a:solidFill>
                  <a:srgbClr val="CC0099"/>
                </a:solidFill>
              </a:rPr>
              <a:t>в след»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3286125"/>
            <a:ext cx="1857375" cy="5000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CC0099"/>
                </a:solidFill>
              </a:rPr>
              <a:t>Игра «Весенняя линька»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3" y="3857625"/>
            <a:ext cx="2000250" cy="4286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CC0099"/>
                </a:solidFill>
              </a:rPr>
              <a:t>Игра «Зеркало»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4357688"/>
            <a:ext cx="2071688" cy="571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CC0099"/>
                </a:solidFill>
              </a:rPr>
              <a:t>Игра «Погружение в детство»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63875" y="3071813"/>
            <a:ext cx="2214563" cy="4286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0000FF"/>
                </a:solidFill>
              </a:rPr>
              <a:t>«Мир детский и мир взрослый»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44825" y="3605213"/>
            <a:ext cx="2857500" cy="64293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0000FF"/>
                </a:solidFill>
              </a:rPr>
              <a:t>«Активное слушание как способ решения проблем детей»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33713" y="4357688"/>
            <a:ext cx="321468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0000FF"/>
                </a:solidFill>
              </a:rPr>
              <a:t>«Ваш ребёнок – совсем другое дело. Он не то, что мой»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13088" y="2486025"/>
            <a:ext cx="1571625" cy="4286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0000FF"/>
                </a:solidFill>
              </a:rPr>
              <a:t>«Принятие» ребёнка»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86500" y="3286125"/>
            <a:ext cx="2343150" cy="5000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7E2A00"/>
                </a:solidFill>
              </a:rPr>
              <a:t>Особенности родителей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29375" y="4429125"/>
            <a:ext cx="2200275" cy="4286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7E2A00"/>
                </a:solidFill>
              </a:rPr>
              <a:t>Советы родителям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72188" y="2786063"/>
            <a:ext cx="2557462" cy="4286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7E2A00"/>
                </a:solidFill>
              </a:rPr>
              <a:t>Особенности детей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500813" y="3857625"/>
            <a:ext cx="2128837" cy="5000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7E2A00"/>
                </a:solidFill>
              </a:rPr>
              <a:t>Искусство быть родителем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00688" y="2357438"/>
            <a:ext cx="3128962" cy="3571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>
                <a:solidFill>
                  <a:srgbClr val="7E2A00"/>
                </a:solidFill>
              </a:rPr>
              <a:t>В какой среде ребёнок живёт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04056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СОТРУДНИЧЕСТВО С РОДИТЕЛЯМИ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pic>
        <p:nvPicPr>
          <p:cNvPr id="26627" name="Picture 2" descr="C:\Documents and Settings\Администратор\Мои документы\IMG_2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285875"/>
            <a:ext cx="3594100" cy="2714625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  <p:pic>
        <p:nvPicPr>
          <p:cNvPr id="26628" name="Picture 4" descr="C:\Documents and Settings\Администратор\Мои документы\IMG_2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714500"/>
            <a:ext cx="3000375" cy="2786063"/>
          </a:xfrm>
          <a:prstGeom prst="rect">
            <a:avLst/>
          </a:prstGeom>
          <a:noFill/>
          <a:ln w="57150">
            <a:solidFill>
              <a:srgbClr val="F6C7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341438"/>
            <a:ext cx="8785225" cy="55165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СФОРМИРОВАННОСТЬ СОЦИАЛЬНЫХ НАВЫКОВ</a:t>
            </a:r>
            <a:endParaRPr lang="ru-RU" sz="24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1029" name="Прямоугольник 2"/>
          <p:cNvSpPr>
            <a:spLocks noChangeArrowheads="1"/>
          </p:cNvSpPr>
          <p:nvPr/>
        </p:nvSpPr>
        <p:spPr bwMode="auto">
          <a:xfrm>
            <a:off x="2286000" y="-25701625"/>
            <a:ext cx="4572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 sz="1000"/>
          </a:p>
          <a:p>
            <a:endParaRPr lang="ru-RU"/>
          </a:p>
          <a:p>
            <a:endParaRPr lang="ru-RU"/>
          </a:p>
        </p:txBody>
      </p:sp>
      <p:graphicFrame>
        <p:nvGraphicFramePr>
          <p:cNvPr id="9" name="Диаграмма 4"/>
          <p:cNvGraphicFramePr>
            <a:graphicFrameLocks/>
          </p:cNvGraphicFramePr>
          <p:nvPr/>
        </p:nvGraphicFramePr>
        <p:xfrm>
          <a:off x="242888" y="987425"/>
          <a:ext cx="8683625" cy="306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4286256"/>
            <a:ext cx="3643338" cy="2428892"/>
          </a:xfrm>
          <a:prstGeom prst="rect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i="1" dirty="0">
              <a:solidFill>
                <a:srgbClr val="7E2A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7E2A00"/>
                </a:solidFill>
              </a:rPr>
              <a:t>1</a:t>
            </a:r>
            <a:r>
              <a:rPr lang="ru-RU" b="1" i="1" dirty="0">
                <a:solidFill>
                  <a:srgbClr val="7E2A00"/>
                </a:solidFill>
              </a:rPr>
              <a:t>.Умение вести себя в общественных местах</a:t>
            </a:r>
          </a:p>
          <a:p>
            <a:pPr>
              <a:defRPr/>
            </a:pPr>
            <a:r>
              <a:rPr lang="ru-RU" b="1" i="1" dirty="0">
                <a:solidFill>
                  <a:srgbClr val="7E2A00"/>
                </a:solidFill>
              </a:rPr>
              <a:t>2.</a:t>
            </a:r>
            <a:r>
              <a:rPr lang="ru-RU" dirty="0">
                <a:solidFill>
                  <a:srgbClr val="7E2A00"/>
                </a:solidFill>
              </a:rPr>
              <a:t> </a:t>
            </a:r>
            <a:r>
              <a:rPr lang="ru-RU" b="1" i="1" dirty="0">
                <a:solidFill>
                  <a:srgbClr val="7E2A00"/>
                </a:solidFill>
              </a:rPr>
              <a:t>Умение общаться со взрослыми</a:t>
            </a:r>
          </a:p>
          <a:p>
            <a:pPr>
              <a:defRPr/>
            </a:pPr>
            <a:r>
              <a:rPr lang="ru-RU" b="1" i="1" dirty="0">
                <a:solidFill>
                  <a:srgbClr val="7E2A00"/>
                </a:solidFill>
              </a:rPr>
              <a:t>3. Умение общаться со сверстниками</a:t>
            </a:r>
          </a:p>
          <a:p>
            <a:pPr>
              <a:defRPr/>
            </a:pPr>
            <a:r>
              <a:rPr lang="ru-RU" b="1" i="1" dirty="0">
                <a:solidFill>
                  <a:srgbClr val="7E2A00"/>
                </a:solidFill>
              </a:rPr>
              <a:t>4. Умение с уважением относиться к окружающим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033" name="Picture 3" descr="C:\Users\Лариса\Documents\Аленушка\Картинки\x_a6802f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6488" y="5073650"/>
            <a:ext cx="14795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4288881"/>
            <a:ext cx="3643338" cy="1928826"/>
          </a:xfrm>
          <a:prstGeom prst="rect">
            <a:avLst/>
          </a:prstGeom>
          <a:solidFill>
            <a:srgbClr val="F2B850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i="1" dirty="0">
              <a:solidFill>
                <a:srgbClr val="7E2A00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7E2A00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7E2A0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rgbClr val="7E2A00"/>
                </a:solidFill>
              </a:rPr>
              <a:t>5. Умение делать собственный выбор</a:t>
            </a:r>
          </a:p>
          <a:p>
            <a:pPr>
              <a:defRPr/>
            </a:pPr>
            <a:r>
              <a:rPr lang="ru-RU" b="1" i="1" dirty="0">
                <a:solidFill>
                  <a:srgbClr val="7E2A00"/>
                </a:solidFill>
              </a:rPr>
              <a:t>6.</a:t>
            </a:r>
            <a:r>
              <a:rPr lang="ru-RU" dirty="0">
                <a:solidFill>
                  <a:srgbClr val="7E2A00"/>
                </a:solidFill>
              </a:rPr>
              <a:t> </a:t>
            </a:r>
            <a:r>
              <a:rPr lang="ru-RU" b="1" i="1" dirty="0">
                <a:solidFill>
                  <a:srgbClr val="7E2A00"/>
                </a:solidFill>
              </a:rPr>
              <a:t>Умение выражать свои чувства</a:t>
            </a:r>
          </a:p>
          <a:p>
            <a:pPr>
              <a:defRPr/>
            </a:pPr>
            <a:r>
              <a:rPr lang="ru-RU" b="1" i="1" dirty="0">
                <a:solidFill>
                  <a:srgbClr val="7E2A00"/>
                </a:solidFill>
              </a:rPr>
              <a:t>7. Умение сопереживать окружающим</a:t>
            </a:r>
          </a:p>
          <a:p>
            <a:pPr>
              <a:defRPr/>
            </a:pPr>
            <a:endParaRPr lang="ru-RU" b="1" i="1" dirty="0">
              <a:solidFill>
                <a:srgbClr val="FF6600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FF6600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РЕЗУЛЬТАТЫ ЛИЧНОСТНОГО РАЗВИТИЯ ДЕТЕЙ</a:t>
            </a:r>
            <a:endParaRPr lang="ru-RU" sz="24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519113" y="958850"/>
          <a:ext cx="4289425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6"/>
          <p:cNvGraphicFramePr>
            <a:graphicFrameLocks/>
          </p:cNvGraphicFramePr>
          <p:nvPr/>
        </p:nvGraphicFramePr>
        <p:xfrm>
          <a:off x="5414963" y="887413"/>
          <a:ext cx="3138487" cy="212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7"/>
          <p:cNvGraphicFramePr>
            <a:graphicFrameLocks/>
          </p:cNvGraphicFramePr>
          <p:nvPr/>
        </p:nvGraphicFramePr>
        <p:xfrm>
          <a:off x="5270500" y="2974975"/>
          <a:ext cx="2995613" cy="220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8"/>
          <p:cNvGraphicFramePr>
            <a:graphicFrameLocks/>
          </p:cNvGraphicFramePr>
          <p:nvPr/>
        </p:nvGraphicFramePr>
        <p:xfrm>
          <a:off x="1022350" y="2778125"/>
          <a:ext cx="3354388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5" name="Picture 2" descr="C:\Users\Лариса\Documents\Аленушка\Картинки\iCA172Q5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636838"/>
            <a:ext cx="2667000" cy="17033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601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ИНФОРМАЦИОННЫЕ РЕСУРСЫ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85750" y="765175"/>
            <a:ext cx="846296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 b="1">
                <a:solidFill>
                  <a:srgbClr val="7E2A00"/>
                </a:solidFill>
              </a:rPr>
              <a:t>www.maam.ru</a:t>
            </a:r>
          </a:p>
          <a:p>
            <a:pPr marL="342900" indent="-342900">
              <a:buFontTx/>
              <a:buAutoNum type="arabicPeriod"/>
            </a:pPr>
            <a:r>
              <a:rPr lang="en-US" sz="1400" b="1">
                <a:solidFill>
                  <a:srgbClr val="7E2A00"/>
                </a:solidFill>
              </a:rPr>
              <a:t>http://dohcolonoc.ru</a:t>
            </a:r>
          </a:p>
          <a:p>
            <a:pPr marL="342900" indent="-342900">
              <a:buFontTx/>
              <a:buAutoNum type="arabicPeriod"/>
            </a:pPr>
            <a:r>
              <a:rPr lang="ru-RU" sz="1400" b="1">
                <a:solidFill>
                  <a:srgbClr val="7E2A00"/>
                </a:solidFill>
              </a:rPr>
              <a:t>Выгодская Г.Л., Соколова Н.Д. Об игровых действиях умственно отсталых детей.// Дефектология. - 1972 - №5. </a:t>
            </a:r>
            <a:endParaRPr lang="en-US" sz="1400" b="1">
              <a:solidFill>
                <a:srgbClr val="7E2A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1400" b="1">
                <a:solidFill>
                  <a:srgbClr val="7E2A00"/>
                </a:solidFill>
              </a:rPr>
              <a:t>Годовникова Л.В.  Коррекционно-развивающие технологии в ДОУ: программы развития личностной, познавательной, эмоциональной сферы детей, диагностический комплекс. – Волгоград: Учитель, 2013. </a:t>
            </a:r>
          </a:p>
          <a:p>
            <a:pPr marL="342900" indent="-342900">
              <a:buFontTx/>
              <a:buAutoNum type="arabicPeriod" startAt="5"/>
            </a:pPr>
            <a:r>
              <a:rPr lang="ru-RU" sz="1400" b="1">
                <a:solidFill>
                  <a:srgbClr val="7E2A00"/>
                </a:solidFill>
              </a:rPr>
              <a:t>Выготский Л.С. Основы дефектологии.- СПб, 2003. </a:t>
            </a:r>
          </a:p>
          <a:p>
            <a:pPr marL="342900" indent="-342900">
              <a:buFontTx/>
              <a:buAutoNum type="arabicPeriod" startAt="5"/>
            </a:pPr>
            <a:r>
              <a:rPr lang="ru-RU" sz="1400" b="1">
                <a:solidFill>
                  <a:srgbClr val="7E2A00"/>
                </a:solidFill>
              </a:rPr>
              <a:t>Гаврилушкина О.П., Соколова Н.Д. Воспитание и обучение умственно отсталых дошкольников. - М., 1985. </a:t>
            </a:r>
          </a:p>
          <a:p>
            <a:pPr marL="342900" indent="-342900">
              <a:buFontTx/>
              <a:buAutoNum type="arabicPeriod" startAt="5"/>
            </a:pPr>
            <a:r>
              <a:rPr lang="ru-RU" sz="1400" b="1">
                <a:solidFill>
                  <a:srgbClr val="7E2A00"/>
                </a:solidFill>
              </a:rPr>
              <a:t>Забрамная С.Д. Практический материал для психолого-педагогического обследования детей /С.Д.Забрамная, О.В. Боровик. – М.: Владос, 2002.</a:t>
            </a:r>
          </a:p>
          <a:p>
            <a:pPr marL="342900" indent="-342900">
              <a:buFontTx/>
              <a:buAutoNum type="arabicPeriod" startAt="8"/>
            </a:pPr>
            <a:r>
              <a:rPr lang="ru-RU" sz="1400" b="1">
                <a:solidFill>
                  <a:srgbClr val="7E2A00"/>
                </a:solidFill>
              </a:rPr>
              <a:t>Замский Х.С. Умственно отсталые дети. - НПО, Образование, 1995. </a:t>
            </a:r>
          </a:p>
          <a:p>
            <a:pPr marL="342900" indent="-342900">
              <a:buFontTx/>
              <a:buAutoNum type="arabicPeriod" startAt="8"/>
            </a:pPr>
            <a:r>
              <a:rPr lang="ru-RU" sz="1400" b="1">
                <a:solidFill>
                  <a:srgbClr val="7E2A00"/>
                </a:solidFill>
              </a:rPr>
              <a:t>Катаева А.А., Стребелева Е.А. Дидактические игры и упражнения в</a:t>
            </a:r>
          </a:p>
          <a:p>
            <a:pPr marL="342900" indent="-342900"/>
            <a:r>
              <a:rPr lang="ru-RU" sz="1400" b="1">
                <a:solidFill>
                  <a:srgbClr val="7E2A00"/>
                </a:solidFill>
              </a:rPr>
              <a:t>обучении умственно отсталых дошкольников. - М., 1991. </a:t>
            </a:r>
          </a:p>
          <a:p>
            <a:pPr marL="342900" indent="-342900"/>
            <a:r>
              <a:rPr lang="ru-RU" sz="1400" b="1">
                <a:solidFill>
                  <a:srgbClr val="7E2A00"/>
                </a:solidFill>
              </a:rPr>
              <a:t>10.  Морозова Н.Г. Воспитание положительного отношения к учению у умственно отсталых детей в д.у./Сб. Коррекционно-воспитательная работа в подготовительных группах специальных детских учреждениях для детей с нарушением интеллекта. </a:t>
            </a:r>
          </a:p>
          <a:p>
            <a:pPr marL="342900" indent="-342900"/>
            <a:r>
              <a:rPr lang="ru-RU" sz="1400" b="1">
                <a:solidFill>
                  <a:srgbClr val="7E2A00"/>
                </a:solidFill>
              </a:rPr>
              <a:t>11. Мухина В.С. Детская психология. - М.,1985.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620713"/>
            <a:ext cx="4248472" cy="2376487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>Детей надо учить тому, </a:t>
            </a:r>
            <a:b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</a:br>
            <a:r>
              <a:rPr lang="ru-RU" sz="2000" b="1" i="1" kern="1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>что пригодится им, </a:t>
            </a:r>
            <a:br>
              <a:rPr lang="ru-RU" sz="2000" b="1" i="1" kern="1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</a:br>
            <a:r>
              <a:rPr lang="ru-RU" sz="2000" b="1" i="1" kern="1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>когда они </a:t>
            </a:r>
            <a: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>вырастут.</a:t>
            </a:r>
            <a:b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</a:br>
            <a: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>                                 </a:t>
            </a:r>
            <a:r>
              <a:rPr lang="ru-RU" sz="2000" b="1" i="1" kern="1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>(Аристипп)</a:t>
            </a:r>
            <a: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ru-RU" sz="2000" b="1" i="1" kern="1200" dirty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a typeface="+mn-ea"/>
                <a:cs typeface="+mn-cs"/>
              </a:rPr>
            </a:br>
            <a:endParaRPr lang="ru-RU" dirty="0">
              <a:ln>
                <a:solidFill>
                  <a:srgbClr val="0000FF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573463"/>
            <a:ext cx="8229600" cy="1295400"/>
          </a:xfrm>
        </p:spPr>
        <p:txBody>
          <a:bodyPr/>
          <a:lstStyle/>
          <a:p>
            <a:pPr marL="0" indent="0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i="1" kern="1200" dirty="0" smtClean="0">
                <a:ln>
                  <a:solidFill>
                    <a:srgbClr val="FF9999"/>
                  </a:solidFill>
                </a:ln>
                <a:solidFill>
                  <a:srgbClr val="663300"/>
                </a:solidFill>
                <a:latin typeface="+mj-lt"/>
              </a:rPr>
              <a:t>ТВОРЧЕСКОЕ НАЗВАНИЕ:</a:t>
            </a:r>
            <a:endParaRPr lang="ru-RU" b="1" kern="1200" dirty="0" smtClean="0">
              <a:solidFill>
                <a:srgbClr val="A40079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kern="1200" dirty="0" smtClean="0">
                <a:ln>
                  <a:solidFill>
                    <a:srgbClr val="7E2A00"/>
                  </a:solidFill>
                </a:ln>
                <a:solidFill>
                  <a:srgbClr val="CC0099"/>
                </a:solidFill>
              </a:rPr>
              <a:t>«ВМЕСТЕ ОТКРЫВАЕМ МИР!»</a:t>
            </a:r>
            <a:endParaRPr lang="ru-RU" b="1" i="1" kern="1200" dirty="0">
              <a:ln>
                <a:solidFill>
                  <a:srgbClr val="7E2A00"/>
                </a:solidFill>
              </a:ln>
              <a:solidFill>
                <a:srgbClr val="CC0099"/>
              </a:solidFill>
            </a:endParaRPr>
          </a:p>
          <a:p>
            <a:pPr eaLnBrk="1" hangingPunct="1">
              <a:defRPr/>
            </a:pPr>
            <a:endParaRPr lang="ru-RU" dirty="0">
              <a:ln>
                <a:solidFill>
                  <a:srgbClr val="7E2A00"/>
                </a:solidFill>
              </a:ln>
              <a:solidFill>
                <a:srgbClr val="CC0099"/>
              </a:solidFill>
            </a:endParaRPr>
          </a:p>
        </p:txBody>
      </p:sp>
      <p:pic>
        <p:nvPicPr>
          <p:cNvPr id="6148" name="Picture 7" descr="C:\Users\Лариса\Documents\Аленушка\Картинки\news_000408_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577850"/>
            <a:ext cx="3467100" cy="29305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149" name="Picture 2" descr="C:\Users\Лариса\Documents\Аленушка\Картинки\17969648[1]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43113"/>
            <a:ext cx="1944688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456384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АКТУАЛЬНОСТЬ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600200"/>
            <a:ext cx="8429625" cy="3900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kern="1200" dirty="0" smtClean="0">
                <a:solidFill>
                  <a:srgbClr val="FF66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836712"/>
          <a:ext cx="8246150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1619250" y="1989138"/>
            <a:ext cx="504825" cy="503237"/>
          </a:xfrm>
          <a:prstGeom prst="flowChartConnector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619250" y="4076700"/>
            <a:ext cx="576263" cy="576263"/>
          </a:xfrm>
          <a:prstGeom prst="flowChartConnector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684213" y="4652963"/>
            <a:ext cx="503237" cy="360362"/>
          </a:xfrm>
          <a:prstGeom prst="flowChartMerge">
            <a:avLst/>
          </a:prstGeom>
          <a:solidFill>
            <a:srgbClr val="FF9999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2627313" y="4652963"/>
            <a:ext cx="504825" cy="360362"/>
          </a:xfrm>
          <a:prstGeom prst="flowChartMerge">
            <a:avLst/>
          </a:prstGeom>
          <a:solidFill>
            <a:srgbClr val="FF9999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7" name="Picture 2" descr="C:\Users\Лариса\Documents\Аленушка\Картинки\kv3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048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663300"/>
                </a:solidFill>
              </a:rPr>
              <a:t>ОСОБЕННОСТИ ДЕТЕЙ ГРУППЫ С ОВЗ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6633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2" descr="C:\Users\Лариса\Documents\Аленушка\Картинки\25717_m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6463" y="765175"/>
            <a:ext cx="17510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  <a:latin typeface="+mn-lt"/>
              </a:rPr>
              <a:t>НАШ ПОРТРЕТ 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  <a:latin typeface="+mn-lt"/>
            </a:endParaRPr>
          </a:p>
        </p:txBody>
      </p:sp>
      <p:pic>
        <p:nvPicPr>
          <p:cNvPr id="19458" name="Рисунок 3" descr="Новое изображени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4856461" cy="3257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6C7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663300"/>
                </a:solidFill>
              </a:rPr>
              <a:t>ТИПОЛОГИЯ ПРОЕКТА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6633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196752"/>
          <a:ext cx="77793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663300"/>
                </a:solidFill>
              </a:rPr>
              <a:t>ГИПОТЕЗА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66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3151" y="3282523"/>
            <a:ext cx="4143404" cy="1571636"/>
          </a:xfrm>
          <a:prstGeom prst="rect">
            <a:avLst/>
          </a:prstGeom>
          <a:solidFill>
            <a:schemeClr val="bg1"/>
          </a:solidFill>
          <a:ln w="57150">
            <a:solidFill>
              <a:srgbClr val="CC009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7E2A00"/>
                </a:solidFill>
              </a:rPr>
              <a:t>он лучше адаптируется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7E2A00"/>
                </a:solidFill>
              </a:rPr>
              <a:t>к школе и научится правильно строить конструктивные отношения с окружающими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95536" y="980728"/>
            <a:ext cx="3857652" cy="2786082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CC0099"/>
                </a:solidFill>
              </a:rPr>
              <a:t>активно использовать различные формы сотрудничества взрослых и детей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CC0099"/>
                </a:solidFill>
              </a:rPr>
              <a:t>с интеллектуальной недостаточностью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913194" y="980728"/>
            <a:ext cx="3786214" cy="2786082"/>
          </a:xfrm>
          <a:prstGeom prst="downArrowCallou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</a:rPr>
              <a:t>всесторонне развивать эмоциональную 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00FF"/>
                </a:solidFill>
              </a:rPr>
              <a:t>и социальную сферы дошкольника данной категории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8529" y="2853895"/>
            <a:ext cx="985838" cy="428628"/>
          </a:xfrm>
          <a:prstGeom prst="rect">
            <a:avLst/>
          </a:prstGeom>
          <a:solidFill>
            <a:srgbClr val="F6C750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>
                <a:solidFill>
                  <a:srgbClr val="7E2A00"/>
                </a:solidFill>
              </a:rPr>
              <a:t>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38529" y="992216"/>
            <a:ext cx="985838" cy="428628"/>
          </a:xfrm>
          <a:prstGeom prst="rect">
            <a:avLst/>
          </a:prstGeom>
          <a:solidFill>
            <a:srgbClr val="F6C750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>
                <a:solidFill>
                  <a:srgbClr val="7E2A00"/>
                </a:solidFill>
              </a:rPr>
              <a:t>ЕСЛИ</a:t>
            </a:r>
          </a:p>
        </p:txBody>
      </p:sp>
      <p:pic>
        <p:nvPicPr>
          <p:cNvPr id="11282" name="Picture 2" descr="C:\Users\Лариса\Documents\Аленушка\Картинки\f3c62e21fcbbfc18b420137fd0816c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38" y="3836988"/>
            <a:ext cx="18510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" descr="C:\Users\Лариса\Documents\Аленушка\Картинки\470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17780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212850" y="4854575"/>
            <a:ext cx="34925" cy="1166813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единительная линия 6143"/>
          <p:cNvCxnSpPr/>
          <p:nvPr/>
        </p:nvCxnSpPr>
        <p:spPr>
          <a:xfrm flipH="1">
            <a:off x="1247775" y="4451350"/>
            <a:ext cx="300038" cy="157003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единительная линия 6149"/>
          <p:cNvCxnSpPr/>
          <p:nvPr/>
        </p:nvCxnSpPr>
        <p:spPr>
          <a:xfrm>
            <a:off x="827088" y="4451350"/>
            <a:ext cx="385762" cy="14255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Прямая соединительная линия 6164"/>
          <p:cNvCxnSpPr/>
          <p:nvPr/>
        </p:nvCxnSpPr>
        <p:spPr>
          <a:xfrm>
            <a:off x="7451725" y="4854575"/>
            <a:ext cx="433388" cy="1238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2" name="Прямая соединительная линия 6171"/>
          <p:cNvCxnSpPr/>
          <p:nvPr/>
        </p:nvCxnSpPr>
        <p:spPr>
          <a:xfrm>
            <a:off x="7812088" y="4854575"/>
            <a:ext cx="73025" cy="1166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6" name="Прямая соединительная линия 6175"/>
          <p:cNvCxnSpPr/>
          <p:nvPr/>
        </p:nvCxnSpPr>
        <p:spPr>
          <a:xfrm flipH="1">
            <a:off x="7885113" y="4854575"/>
            <a:ext cx="71437" cy="1238250"/>
          </a:xfrm>
          <a:prstGeom prst="line">
            <a:avLst/>
          </a:prstGeom>
          <a:ln>
            <a:solidFill>
              <a:srgbClr val="F2B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2" name="Прямая соединительная линия 6181"/>
          <p:cNvCxnSpPr/>
          <p:nvPr/>
        </p:nvCxnSpPr>
        <p:spPr>
          <a:xfrm>
            <a:off x="1020763" y="4854575"/>
            <a:ext cx="227012" cy="1166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4" name="Прямая соединительная линия 6183"/>
          <p:cNvCxnSpPr/>
          <p:nvPr/>
        </p:nvCxnSpPr>
        <p:spPr>
          <a:xfrm>
            <a:off x="7596188" y="4854575"/>
            <a:ext cx="288925" cy="1166813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1" name="Прямая соединительная линия 6200"/>
          <p:cNvCxnSpPr/>
          <p:nvPr/>
        </p:nvCxnSpPr>
        <p:spPr>
          <a:xfrm flipH="1">
            <a:off x="7885113" y="4854575"/>
            <a:ext cx="215900" cy="11668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6" name="Прямая соединительная линия 6205"/>
          <p:cNvCxnSpPr/>
          <p:nvPr/>
        </p:nvCxnSpPr>
        <p:spPr>
          <a:xfrm flipH="1">
            <a:off x="1247775" y="4854575"/>
            <a:ext cx="74613" cy="1166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249795"/>
            <a:ext cx="4604315" cy="79690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ln>
                  <a:solidFill>
                    <a:srgbClr val="FF9999"/>
                  </a:solidFill>
                </a:ln>
                <a:solidFill>
                  <a:srgbClr val="7E2A00"/>
                </a:solidFill>
              </a:rPr>
              <a:t>ОСНОВОПОЛАГАЮЩИЙ ВОПРОС</a:t>
            </a:r>
            <a:endParaRPr lang="ru-RU" sz="2800" b="1" i="1" dirty="0">
              <a:ln>
                <a:solidFill>
                  <a:srgbClr val="FF9999"/>
                </a:solidFill>
              </a:ln>
              <a:solidFill>
                <a:srgbClr val="7E2A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kern="1200" dirty="0">
                <a:solidFill>
                  <a:prstClr val="black"/>
                </a:solidFill>
                <a:latin typeface="Calibri"/>
              </a:rPr>
              <a:t> 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386" y="3501008"/>
            <a:ext cx="8291978" cy="1296144"/>
          </a:xfrm>
          <a:solidFill>
            <a:srgbClr val="F6C750"/>
          </a:solidFill>
          <a:ln w="5715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6600CC"/>
                </a:solidFill>
              </a:rPr>
              <a:t>    </a:t>
            </a:r>
            <a:r>
              <a:rPr lang="ru-RU" sz="2000" b="1" i="1" dirty="0" smtClean="0">
                <a:solidFill>
                  <a:srgbClr val="7E2A00"/>
                </a:solidFill>
              </a:rPr>
              <a:t>Как взрослый может способствовать формированию социально-адаптированной личности дошкольника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7E2A00"/>
                </a:solidFill>
              </a:rPr>
              <a:t>с интеллектуальной недостаточностью?</a:t>
            </a:r>
            <a:endParaRPr lang="ru-RU" sz="2000" b="1" i="1" dirty="0">
              <a:solidFill>
                <a:srgbClr val="7E2A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1733" y="764704"/>
            <a:ext cx="3358379" cy="209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Солнце 12"/>
          <p:cNvSpPr/>
          <p:nvPr/>
        </p:nvSpPr>
        <p:spPr>
          <a:xfrm>
            <a:off x="484188" y="4368800"/>
            <a:ext cx="360362" cy="360363"/>
          </a:xfrm>
          <a:prstGeom prst="sun">
            <a:avLst/>
          </a:prstGeom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8370888" y="3500438"/>
            <a:ext cx="358775" cy="360362"/>
          </a:xfrm>
          <a:prstGeom prst="sun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3711575" y="593725"/>
            <a:ext cx="319088" cy="28733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1068</Words>
  <Application>Microsoft Office PowerPoint</Application>
  <PresentationFormat>Экран (4:3)</PresentationFormat>
  <Paragraphs>201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Diseño predeterminado</vt:lpstr>
      <vt:lpstr>РОЛЬ ВЗРОСЛОГО В РЕАЛИЗАЦИИ ЗАДАЧ СОЦИАЛЬНОГО РАЗВИТИЯ ДЕТЕЙ  С ОГРАНИЧЕННЫМИ ВОЗМОЖНОСТЯМИ</vt:lpstr>
      <vt:lpstr>ВИЗИТНАЯ КАРТОЧКА </vt:lpstr>
      <vt:lpstr>Детей надо учить тому,  что пригодится им,  когда они вырастут.                                  (Аристипп) </vt:lpstr>
      <vt:lpstr>АКТУАЛЬНОСТЬ</vt:lpstr>
      <vt:lpstr>ОСОБЕННОСТИ ДЕТЕЙ ГРУППЫ С ОВЗ</vt:lpstr>
      <vt:lpstr>НАШ ПОРТРЕТ </vt:lpstr>
      <vt:lpstr>ТИПОЛОГИЯ ПРОЕКТА</vt:lpstr>
      <vt:lpstr>ГИПОТЕЗА</vt:lpstr>
      <vt:lpstr>ОСНОВОПОЛАГАЮЩИЙ ВОПРОС</vt:lpstr>
      <vt:lpstr>ПРОБЛЕМНОЕ ПОЛЕ</vt:lpstr>
      <vt:lpstr>КЛЮЧЕВАЯ ПОЗИЦИЯ ПРОЕКТА</vt:lpstr>
      <vt:lpstr>ЦЕЛЕВОЕ НАЗНАЧЕНИЕ ПРОЕКТА</vt:lpstr>
      <vt:lpstr>Слайд 13</vt:lpstr>
      <vt:lpstr>ПРИНЦИПЫ ПОСТРОЕНИЯ ПРОЕКТА</vt:lpstr>
      <vt:lpstr>ОЖИДАЕМЫЕ РЕЗУЛЬТАТЫ</vt:lpstr>
      <vt:lpstr>СОДЕРЖАНИЕ ПРОЕКТА ПО БЛОКАМ</vt:lpstr>
      <vt:lpstr>ЭТАПЫ ПРОЕКТА</vt:lpstr>
      <vt:lpstr>МЕТОДЫ ПЕДАГОГИЧЕСКОЙ РАБОТЫ В РАМКАХ ПРОЕКТА </vt:lpstr>
      <vt:lpstr>МЕТОДЫ ПЕДАГОГИЧЕСКОЙ РАБОТЫ  </vt:lpstr>
      <vt:lpstr>ЗНАЧЕНИЕ ИНКЛЮЗИВНЫХ МЕРОПРИЯТИЙ  ДЛЯ РЕБЕНКА С ОСОБЫМИ ПОТРЕБНОСТЯМИ</vt:lpstr>
      <vt:lpstr>ИНКЛЮЗИВНЫЕ МЕРОПРИЯТИЯ</vt:lpstr>
      <vt:lpstr>ФОРМЫ ВЗАИМОДЕЙСТВИЯ С РОДИТЕЛЯМИ</vt:lpstr>
      <vt:lpstr>СОТРУДНИЧЕСТВО С РОДИТЕЛЯМИ</vt:lpstr>
      <vt:lpstr>СФОРМИРОВАННОСТЬ СОЦИАЛЬНЫХ НАВЫКОВ</vt:lpstr>
      <vt:lpstr>РЕЗУЛЬТАТЫ ЛИЧНОСТНОГО РАЗВИТИЯ ДЕТЕЙ</vt:lpstr>
      <vt:lpstr>ИНФОРМАЦИОННЫЕ РЕСУРСЫ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947</cp:revision>
  <dcterms:created xsi:type="dcterms:W3CDTF">2010-05-23T14:28:12Z</dcterms:created>
  <dcterms:modified xsi:type="dcterms:W3CDTF">2018-08-01T18:22:10Z</dcterms:modified>
</cp:coreProperties>
</file>