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2EC"/>
    <a:srgbClr val="3333FF"/>
    <a:srgbClr val="00E7E2"/>
    <a:srgbClr val="66CCFF"/>
    <a:srgbClr val="3399FF"/>
    <a:srgbClr val="0099FF"/>
    <a:srgbClr val="0066FF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948-76D5-4095-98CA-AD02520152D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2CF9-5766-47A9-93C9-B505B023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02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948-76D5-4095-98CA-AD02520152D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2CF9-5766-47A9-93C9-B505B023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58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948-76D5-4095-98CA-AD02520152D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2CF9-5766-47A9-93C9-B505B023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32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948-76D5-4095-98CA-AD02520152D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2CF9-5766-47A9-93C9-B505B023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889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948-76D5-4095-98CA-AD02520152D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2CF9-5766-47A9-93C9-B505B023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58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948-76D5-4095-98CA-AD02520152D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2CF9-5766-47A9-93C9-B505B023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41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948-76D5-4095-98CA-AD02520152D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2CF9-5766-47A9-93C9-B505B023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13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948-76D5-4095-98CA-AD02520152D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2CF9-5766-47A9-93C9-B505B023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11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948-76D5-4095-98CA-AD02520152D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2CF9-5766-47A9-93C9-B505B023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23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948-76D5-4095-98CA-AD02520152D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2CF9-5766-47A9-93C9-B505B023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74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948-76D5-4095-98CA-AD02520152D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2CF9-5766-47A9-93C9-B505B023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33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D7948-76D5-4095-98CA-AD02520152D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2CF9-5766-47A9-93C9-B505B023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31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F2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user\Desktop\салфетка 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752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472" y="1412776"/>
            <a:ext cx="800105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Дидактическая игра для </a:t>
            </a:r>
            <a:r>
              <a:rPr lang="ru-RU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</a:p>
          <a:p>
            <a:pPr algn="ctr"/>
            <a:r>
              <a:rPr lang="ru-RU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«Четвертый лишний»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052" y="0"/>
            <a:ext cx="9286103" cy="6858000"/>
          </a:xfrm>
          <a:prstGeom prst="rect">
            <a:avLst/>
          </a:prstGeom>
          <a:noFill/>
        </p:spPr>
      </p:pic>
      <p:sp>
        <p:nvSpPr>
          <p:cNvPr id="2355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00042"/>
            <a:ext cx="1951026" cy="2394125"/>
          </a:xfrm>
          <a:prstGeom prst="rect">
            <a:avLst/>
          </a:prstGeom>
          <a:noFill/>
        </p:spPr>
      </p:pic>
      <p:pic>
        <p:nvPicPr>
          <p:cNvPr id="23558" name="Picture 6" descr="Картинки по запросу картинки березки клипар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28604"/>
            <a:ext cx="1962376" cy="2496661"/>
          </a:xfrm>
          <a:prstGeom prst="rect">
            <a:avLst/>
          </a:prstGeom>
          <a:noFill/>
        </p:spPr>
      </p:pic>
      <p:pic>
        <p:nvPicPr>
          <p:cNvPr id="23560" name="Picture 8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786190"/>
            <a:ext cx="2290279" cy="2462666"/>
          </a:xfrm>
          <a:prstGeom prst="rect">
            <a:avLst/>
          </a:prstGeom>
          <a:noFill/>
        </p:spPr>
      </p:pic>
      <p:sp>
        <p:nvSpPr>
          <p:cNvPr id="23562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8" name="Picture 16" descr="Картинки по запросу картинки  еликлипар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714752"/>
            <a:ext cx="1698659" cy="2800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F2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Users\user\Desktop\салфетка 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292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735955"/>
            <a:ext cx="78488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мышления и </a:t>
            </a:r>
            <a:r>
              <a:rPr lang="ru-RU" sz="28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внимания  дошкольников</a:t>
            </a:r>
          </a:p>
          <a:p>
            <a:pPr algn="ctr"/>
            <a:endParaRPr lang="ru-RU" sz="4000" b="1" i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Задачи:</a:t>
            </a:r>
          </a:p>
          <a:p>
            <a:r>
              <a:rPr lang="ru-RU" sz="27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1. Развивать </a:t>
            </a:r>
            <a:r>
              <a:rPr lang="ru-RU" sz="27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7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детей  </a:t>
            </a:r>
            <a:r>
              <a:rPr lang="ru-RU" sz="27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классифицировать </a:t>
            </a:r>
            <a:r>
              <a:rPr lang="ru-RU" sz="27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предметы </a:t>
            </a:r>
            <a:r>
              <a:rPr lang="ru-RU" sz="27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 одному </a:t>
            </a:r>
            <a:r>
              <a:rPr lang="ru-RU" sz="27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признаку.</a:t>
            </a:r>
          </a:p>
          <a:p>
            <a:r>
              <a:rPr lang="ru-RU" sz="27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2. Развивать умение рассуждать, устанавливать причинно – следственные связи, делать выводы.</a:t>
            </a:r>
          </a:p>
          <a:p>
            <a:r>
              <a:rPr lang="ru-RU" sz="27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3. Воспитывать у детей потребность </a:t>
            </a:r>
            <a:r>
              <a:rPr lang="ru-RU" sz="28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умственно напрягаться.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052" y="0"/>
            <a:ext cx="9286103" cy="6858000"/>
          </a:xfrm>
          <a:prstGeom prst="rect">
            <a:avLst/>
          </a:prstGeom>
          <a:noFill/>
        </p:spPr>
      </p:pic>
      <p:pic>
        <p:nvPicPr>
          <p:cNvPr id="20488" name="Picture 8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04"/>
            <a:ext cx="2524116" cy="2524116"/>
          </a:xfrm>
          <a:prstGeom prst="rect">
            <a:avLst/>
          </a:prstGeom>
          <a:noFill/>
        </p:spPr>
      </p:pic>
      <p:pic>
        <p:nvPicPr>
          <p:cNvPr id="20490" name="Picture 10" descr="Картинки по запросу картинки  грибов клипар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500042"/>
            <a:ext cx="2357434" cy="2326002"/>
          </a:xfrm>
          <a:prstGeom prst="rect">
            <a:avLst/>
          </a:prstGeom>
          <a:noFill/>
        </p:spPr>
      </p:pic>
      <p:pic>
        <p:nvPicPr>
          <p:cNvPr id="20494" name="Picture 14" descr="Картинки по запросу картинки сыроежки клипар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000504"/>
            <a:ext cx="2193073" cy="2300262"/>
          </a:xfrm>
          <a:prstGeom prst="rect">
            <a:avLst/>
          </a:prstGeom>
          <a:noFill/>
        </p:spPr>
      </p:pic>
      <p:sp>
        <p:nvSpPr>
          <p:cNvPr id="20496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8" name="AutoShape 1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2" name="AutoShape 2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4" name="AutoShape 2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0" name="Picture 30" descr="Картинки по запросу картинки  тюльпана клипар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536157"/>
            <a:ext cx="1214446" cy="3036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:\Users\User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052" y="0"/>
            <a:ext cx="9286103" cy="6858000"/>
          </a:xfrm>
          <a:prstGeom prst="rect">
            <a:avLst/>
          </a:prstGeom>
          <a:noFill/>
        </p:spPr>
      </p:pic>
      <p:pic>
        <p:nvPicPr>
          <p:cNvPr id="15" name="Picture 17" descr="C:\Users\User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103" cy="6858000"/>
          </a:xfrm>
          <a:prstGeom prst="rect">
            <a:avLst/>
          </a:prstGeom>
          <a:noFill/>
        </p:spPr>
      </p:pic>
      <p:pic>
        <p:nvPicPr>
          <p:cNvPr id="1051" name="Picture 27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6540" y="4149080"/>
            <a:ext cx="2987425" cy="2070293"/>
          </a:xfrm>
          <a:prstGeom prst="rect">
            <a:avLst/>
          </a:prstGeom>
          <a:noFill/>
        </p:spPr>
      </p:pic>
      <p:pic>
        <p:nvPicPr>
          <p:cNvPr id="7170" name="Picture 2" descr="http://laoblogger.com/images/hardwood-tools-clipart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357166"/>
            <a:ext cx="2500329" cy="2670975"/>
          </a:xfrm>
          <a:prstGeom prst="rect">
            <a:avLst/>
          </a:prstGeom>
          <a:noFill/>
        </p:spPr>
      </p:pic>
      <p:pic>
        <p:nvPicPr>
          <p:cNvPr id="7172" name="Picture 4" descr="http://www.clipartbest.com/cliparts/yio/6kB/yio6kB9n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1380" y="357166"/>
            <a:ext cx="2756316" cy="2857520"/>
          </a:xfrm>
          <a:prstGeom prst="rect">
            <a:avLst/>
          </a:prstGeom>
          <a:noFill/>
        </p:spPr>
      </p:pic>
      <p:pic>
        <p:nvPicPr>
          <p:cNvPr id="7174" name="Picture 6" descr="https://thecliparts.com/wp-content/uploads/2016/06/tools-clipart-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714752"/>
            <a:ext cx="2902902" cy="262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картинка огурца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картинка огурца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картинка огурца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C:\Users\User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052" y="0"/>
            <a:ext cx="9286103" cy="6858000"/>
          </a:xfrm>
          <a:prstGeom prst="rect">
            <a:avLst/>
          </a:prstGeom>
          <a:noFill/>
        </p:spPr>
      </p:pic>
      <p:pic>
        <p:nvPicPr>
          <p:cNvPr id="16398" name="Picture 14" descr="Картинки по запросу картинки овощей клипар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616782"/>
            <a:ext cx="1809749" cy="2383589"/>
          </a:xfrm>
          <a:prstGeom prst="rect">
            <a:avLst/>
          </a:prstGeom>
          <a:noFill/>
        </p:spPr>
      </p:pic>
      <p:sp>
        <p:nvSpPr>
          <p:cNvPr id="16400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2" name="AutoShape 1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4" name="AutoShape 2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6" name="AutoShape 2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8" name="AutoShape 2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0" name="AutoShape 2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12" name="Picture 28" descr="Картинки по запросу картинки помидора клипар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9669" y="642918"/>
            <a:ext cx="3245735" cy="2471731"/>
          </a:xfrm>
          <a:prstGeom prst="rect">
            <a:avLst/>
          </a:prstGeom>
          <a:noFill/>
        </p:spPr>
      </p:pic>
      <p:pic>
        <p:nvPicPr>
          <p:cNvPr id="16414" name="Picture 30" descr="Картинки по запросу картинки лука клипар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073625"/>
            <a:ext cx="2214577" cy="2231965"/>
          </a:xfrm>
          <a:prstGeom prst="rect">
            <a:avLst/>
          </a:prstGeom>
          <a:noFill/>
        </p:spPr>
      </p:pic>
      <p:sp>
        <p:nvSpPr>
          <p:cNvPr id="16416" name="AutoShape 3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8" name="AutoShape 3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20" name="AutoShape 3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22" name="AutoShape 3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24" name="AutoShape 4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26" name="AutoShape 4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32" name="AutoShape 48" descr="Картинки по запросу картинки груши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34" name="Picture 50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860001"/>
            <a:ext cx="2571768" cy="2614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User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053" y="0"/>
            <a:ext cx="9286103" cy="6858000"/>
          </a:xfrm>
          <a:prstGeom prst="rect">
            <a:avLst/>
          </a:prstGeom>
          <a:noFill/>
        </p:spPr>
      </p:pic>
      <p:pic>
        <p:nvPicPr>
          <p:cNvPr id="17413" name="Picture 5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7166"/>
            <a:ext cx="2932085" cy="2574896"/>
          </a:xfrm>
          <a:prstGeom prst="rect">
            <a:avLst/>
          </a:prstGeom>
          <a:noFill/>
        </p:spPr>
      </p:pic>
      <p:pic>
        <p:nvPicPr>
          <p:cNvPr id="17415" name="Picture 7" descr="Картинки по запросу картинки  транспорта клипар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71480"/>
            <a:ext cx="4000528" cy="2014463"/>
          </a:xfrm>
          <a:prstGeom prst="rect">
            <a:avLst/>
          </a:prstGeom>
          <a:noFill/>
        </p:spPr>
      </p:pic>
      <p:pic>
        <p:nvPicPr>
          <p:cNvPr id="17417" name="Picture 9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786190"/>
            <a:ext cx="3071834" cy="2571768"/>
          </a:xfrm>
          <a:prstGeom prst="rect">
            <a:avLst/>
          </a:prstGeom>
          <a:noFill/>
        </p:spPr>
      </p:pic>
      <p:pic>
        <p:nvPicPr>
          <p:cNvPr id="17419" name="Picture 11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5320" y="3929066"/>
            <a:ext cx="254001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052" y="0"/>
            <a:ext cx="9286103" cy="6858000"/>
          </a:xfrm>
          <a:prstGeom prst="rect">
            <a:avLst/>
          </a:prstGeom>
          <a:noFill/>
        </p:spPr>
      </p:pic>
      <p:pic>
        <p:nvPicPr>
          <p:cNvPr id="3" name="Picture 11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71480"/>
            <a:ext cx="2540018" cy="2286016"/>
          </a:xfrm>
          <a:prstGeom prst="rect">
            <a:avLst/>
          </a:prstGeom>
          <a:noFill/>
        </p:spPr>
      </p:pic>
      <p:pic>
        <p:nvPicPr>
          <p:cNvPr id="19460" name="Picture 4" descr="Картинки по запросу картинка  кровати клипар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642918"/>
            <a:ext cx="3214710" cy="2211720"/>
          </a:xfrm>
          <a:prstGeom prst="rect">
            <a:avLst/>
          </a:prstGeom>
          <a:noFill/>
        </p:spPr>
      </p:pic>
      <p:pic>
        <p:nvPicPr>
          <p:cNvPr id="19462" name="Picture 6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857628"/>
            <a:ext cx="2786082" cy="2500330"/>
          </a:xfrm>
          <a:prstGeom prst="rect">
            <a:avLst/>
          </a:prstGeom>
          <a:noFill/>
        </p:spPr>
      </p:pic>
      <p:pic>
        <p:nvPicPr>
          <p:cNvPr id="19466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857628"/>
            <a:ext cx="314327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052" y="0"/>
            <a:ext cx="9286103" cy="6858000"/>
          </a:xfrm>
          <a:prstGeom prst="rect">
            <a:avLst/>
          </a:prstGeom>
          <a:noFill/>
        </p:spPr>
      </p:pic>
      <p:pic>
        <p:nvPicPr>
          <p:cNvPr id="21512" name="Picture 8" descr="Картинки по запросу картинка  одежды клипар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3000396" cy="1920254"/>
          </a:xfrm>
          <a:prstGeom prst="rect">
            <a:avLst/>
          </a:prstGeom>
          <a:noFill/>
        </p:spPr>
      </p:pic>
      <p:pic>
        <p:nvPicPr>
          <p:cNvPr id="21514" name="Picture 10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571480"/>
            <a:ext cx="2571748" cy="2237422"/>
          </a:xfrm>
          <a:prstGeom prst="rect">
            <a:avLst/>
          </a:prstGeom>
          <a:noFill/>
        </p:spPr>
      </p:pic>
      <p:pic>
        <p:nvPicPr>
          <p:cNvPr id="21516" name="Picture 12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786190"/>
            <a:ext cx="2714644" cy="2714644"/>
          </a:xfrm>
          <a:prstGeom prst="rect">
            <a:avLst/>
          </a:prstGeom>
          <a:noFill/>
        </p:spPr>
      </p:pic>
      <p:pic>
        <p:nvPicPr>
          <p:cNvPr id="21518" name="Picture 14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857628"/>
            <a:ext cx="2547942" cy="254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052" y="0"/>
            <a:ext cx="9286103" cy="6858000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картинки домашних животных клипар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2935632" cy="2734332"/>
          </a:xfrm>
          <a:prstGeom prst="rect">
            <a:avLst/>
          </a:prstGeom>
          <a:noFill/>
        </p:spPr>
      </p:pic>
      <p:pic>
        <p:nvPicPr>
          <p:cNvPr id="22534" name="Picture 6" descr="Картинки по запросу картинки домашних животных клипар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14290"/>
            <a:ext cx="2714644" cy="2703010"/>
          </a:xfrm>
          <a:prstGeom prst="rect">
            <a:avLst/>
          </a:prstGeom>
          <a:noFill/>
        </p:spPr>
      </p:pic>
      <p:pic>
        <p:nvPicPr>
          <p:cNvPr id="22536" name="Picture 8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043366"/>
            <a:ext cx="2500330" cy="2300304"/>
          </a:xfrm>
          <a:prstGeom prst="rect">
            <a:avLst/>
          </a:prstGeom>
          <a:noFill/>
        </p:spPr>
      </p:pic>
      <p:pic>
        <p:nvPicPr>
          <p:cNvPr id="22538" name="Picture 10" descr="Картинки по запросу картинки лисы клипар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714752"/>
            <a:ext cx="1904970" cy="2719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57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2018-01-17T07:14:16Z</dcterms:created>
  <dcterms:modified xsi:type="dcterms:W3CDTF">2018-01-18T16:43:59Z</dcterms:modified>
</cp:coreProperties>
</file>