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0" r:id="rId4"/>
    <p:sldId id="267" r:id="rId5"/>
    <p:sldId id="258" r:id="rId6"/>
    <p:sldId id="268" r:id="rId7"/>
    <p:sldId id="271" r:id="rId8"/>
    <p:sldId id="269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34E-7D68-433F-8B91-50E160A381D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3EC3-C408-49AF-AC15-4B492F02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34E-7D68-433F-8B91-50E160A381D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3EC3-C408-49AF-AC15-4B492F02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34E-7D68-433F-8B91-50E160A381D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3EC3-C408-49AF-AC15-4B492F02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34E-7D68-433F-8B91-50E160A381D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3EC3-C408-49AF-AC15-4B492F02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34E-7D68-433F-8B91-50E160A381D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3EC3-C408-49AF-AC15-4B492F02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34E-7D68-433F-8B91-50E160A381D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3EC3-C408-49AF-AC15-4B492F02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34E-7D68-433F-8B91-50E160A381D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3EC3-C408-49AF-AC15-4B492F02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34E-7D68-433F-8B91-50E160A381D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3EC3-C408-49AF-AC15-4B492F02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34E-7D68-433F-8B91-50E160A381D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3EC3-C408-49AF-AC15-4B492F02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34E-7D68-433F-8B91-50E160A381D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3EC3-C408-49AF-AC15-4B492F02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34E-7D68-433F-8B91-50E160A381D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3EC3-C408-49AF-AC15-4B492F02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7634E-7D68-433F-8B91-50E160A381D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3EC3-C408-49AF-AC15-4B492F02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Картинки!\мама\blueprint-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03919" cy="6857999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699792" y="2564904"/>
            <a:ext cx="5904656" cy="1512168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4983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2F2F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Покормим   птиц   зимой!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2F2F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149081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bg1"/>
              </a:solidFill>
            </a:endParaRPr>
          </a:p>
          <a:p>
            <a:pPr algn="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30" name="Picture 6" descr="D:\Картинки!\мама\0_780d0_53ef7968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3250716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402832" cy="11569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Об этом нужно помнить!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620688"/>
            <a:ext cx="403860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 </a:t>
            </a:r>
            <a:r>
              <a:rPr lang="ru-RU" sz="1800" dirty="0" smtClean="0"/>
              <a:t>Наступила зима. Перелётные птицы уже давно улетели в тёплые края. Но  ведь есть ещё и зимующие птицы! Это воробьи, голуби, сороки, синицы, вороны. Зимой в городе можно увидеть даже таких лесных жителей, как снегирь, свиристель, поползень, дятел, сова. В холодное время года птицам всё труднее становится добывать себе пропитание. Им нужна наша помощь!</a:t>
            </a:r>
          </a:p>
          <a:p>
            <a:pPr>
              <a:buNone/>
            </a:pPr>
            <a:r>
              <a:rPr lang="ru-RU" sz="1800" dirty="0" smtClean="0"/>
              <a:t>         Зимняя подкормка птиц – старая традиция. Птицы быстро поняли, что возле человеческого жилья можно найти корм. Зимой даже лесные птицы тянуться к человеческому жилью. Голод заставляет на определённое время забыть о естественной осторожности.</a:t>
            </a:r>
            <a:endParaRPr lang="ru-RU" sz="1800" dirty="0"/>
          </a:p>
        </p:txBody>
      </p:sp>
      <p:pic>
        <p:nvPicPr>
          <p:cNvPr id="3074" name="Picture 2" descr="C:\Users\User\Desktop\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447484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Акция «Покормите птиц зимой!»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В нашем детском саду  проходит акция в защиту и </a:t>
            </a:r>
            <a:r>
              <a:rPr lang="ru-RU" sz="1600" dirty="0" smtClean="0"/>
              <a:t>поддержку </a:t>
            </a:r>
            <a:r>
              <a:rPr lang="ru-RU" sz="1600" dirty="0" smtClean="0"/>
              <a:t>зимующих птиц.</a:t>
            </a:r>
          </a:p>
          <a:p>
            <a:r>
              <a:rPr lang="ru-RU" sz="1600" dirty="0" smtClean="0"/>
              <a:t>В результате акции дети знакомятся с повадками, условиями жизни, узнают о пользе птиц на Земле.</a:t>
            </a:r>
          </a:p>
          <a:p>
            <a:r>
              <a:rPr lang="ru-RU" sz="1600" dirty="0" smtClean="0"/>
              <a:t>Зимующие птицы не боятся морозов и ухитряются добывать еду даже в самую холодную погоду. Они отыскивают насекомых, спрятавшихся в трещины коры, в щели домов и заборов, отыскивают плоды и семена лиственных растений, шишки хвойных деревьев с семенами. Но во время снегопадов, метелей и сильных морозов птицы голодают и даже погибают.</a:t>
            </a:r>
          </a:p>
          <a:p>
            <a:r>
              <a:rPr lang="ru-RU" sz="1600" dirty="0" smtClean="0"/>
              <a:t>Они прилетают к нашим жилищам за помощью.</a:t>
            </a:r>
          </a:p>
          <a:p>
            <a:r>
              <a:rPr lang="ru-RU" sz="1600" dirty="0" smtClean="0"/>
              <a:t>И мы с вами должны помочь пережить зиму пернатым </a:t>
            </a:r>
            <a:r>
              <a:rPr lang="ru-RU" sz="1600" dirty="0" smtClean="0"/>
              <a:t>друзьям.</a:t>
            </a:r>
            <a:endParaRPr lang="ru-RU" sz="1600" dirty="0"/>
          </a:p>
        </p:txBody>
      </p:sp>
      <p:pic>
        <p:nvPicPr>
          <p:cNvPr id="1026" name="Picture 2" descr="C:\Users\User\Desktop\bc443d8b37b038f977f2acea45d5cf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810000" cy="2495550"/>
          </a:xfrm>
          <a:prstGeom prst="rect">
            <a:avLst/>
          </a:prstGeom>
          <a:noFill/>
        </p:spPr>
      </p:pic>
      <p:pic>
        <p:nvPicPr>
          <p:cNvPr id="1027" name="Picture 3" descr="C:\Users\User\Desktop\c417623c406e81a133094a1d0f1df96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389952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Помогите птицам!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Помочь </a:t>
            </a:r>
            <a:r>
              <a:rPr lang="ru-RU" dirty="0" smtClean="0"/>
              <a:t>птицам несложно, надо устроить кормушку. Самая простая кормушка – это дощечка с прибитыми по краям бортиками, чтобы корм не сдувало ветром. Можно приспособить под кормушку различные пакеты из-под сока, пластиковые бутылки и т.п.</a:t>
            </a:r>
          </a:p>
          <a:p>
            <a:endParaRPr lang="ru-RU" dirty="0"/>
          </a:p>
        </p:txBody>
      </p:sp>
      <p:pic>
        <p:nvPicPr>
          <p:cNvPr id="5" name="Содержимое 4" descr="Кормушка для птиц ОБИ Клуб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824"/>
            <a:ext cx="40386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!\мама\blueprint-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03919" cy="68579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273630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Изготовить простейшую кормушку </a:t>
            </a:r>
            <a:br>
              <a:rPr lang="ru-RU" sz="2400" b="1" dirty="0" smtClean="0"/>
            </a:br>
            <a:r>
              <a:rPr lang="ru-RU" sz="2400" b="1" dirty="0" smtClean="0"/>
              <a:t>можно из любого подручного материала. </a:t>
            </a:r>
            <a:br>
              <a:rPr lang="ru-RU" sz="2400" b="1" dirty="0" smtClean="0"/>
            </a:br>
            <a:r>
              <a:rPr lang="ru-RU" sz="2400" b="1" dirty="0" smtClean="0"/>
              <a:t>В дело можно пустить и пустые пластиковые бутылки или коробки, пакеты из-под сока или молока, а если немного пофантазировать, то и из старой строительной маски тоже можно сделать превосходную кормушку.</a:t>
            </a:r>
            <a:endParaRPr lang="ru-RU" sz="2400" b="1" dirty="0"/>
          </a:p>
        </p:txBody>
      </p:sp>
      <p:pic>
        <p:nvPicPr>
          <p:cNvPr id="2050" name="Picture 2" descr="D:\Картинки!\мама\0019-026-Davajte-pozabotimsja-o-zimujuschikh-ptitsak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8127033" cy="2720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899592" y="188640"/>
            <a:ext cx="7200800" cy="10801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 Изготовим кормушку </a:t>
            </a:r>
          </a:p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для наших пернатых друзей!</a:t>
            </a:r>
            <a:endParaRPr lang="ru-RU" sz="3600" kern="10" spc="0" dirty="0" smtClean="0">
              <a:ln w="9525">
                <a:solidFill>
                  <a:srgbClr val="00B0F0"/>
                </a:solidFill>
                <a:round/>
                <a:headEnd/>
                <a:tailEnd/>
              </a:ln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Простые правила, о которых не стоит забывать!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1.У кормушки должно быть 2 отверстия (вход и выход), чтобы птица не боялась залетать в кормушку. </a:t>
            </a:r>
            <a:br>
              <a:rPr lang="ru-RU" sz="1800" b="1" dirty="0" smtClean="0"/>
            </a:br>
            <a:r>
              <a:rPr lang="ru-RU" sz="1800" b="1" dirty="0" smtClean="0"/>
              <a:t>2.Отверстия должны быть широкими, чтобы птица могла спокойно проникнуть внутрь кормушки и покинуть ее. </a:t>
            </a:r>
            <a:br>
              <a:rPr lang="ru-RU" sz="1800" b="1" dirty="0" smtClean="0"/>
            </a:br>
            <a:r>
              <a:rPr lang="ru-RU" sz="1800" b="1" dirty="0" smtClean="0"/>
              <a:t>3.У кормушки обязательно должна быть крыша, иначе корм </a:t>
            </a:r>
            <a:br>
              <a:rPr lang="ru-RU" sz="1800" b="1" dirty="0" smtClean="0"/>
            </a:br>
            <a:r>
              <a:rPr lang="ru-RU" sz="1800" b="1" dirty="0" smtClean="0"/>
              <a:t>может быть засыпан снегом.</a:t>
            </a:r>
            <a:br>
              <a:rPr lang="ru-RU" sz="1800" b="1" dirty="0" smtClean="0"/>
            </a:br>
            <a:r>
              <a:rPr lang="ru-RU" sz="1800" b="1" dirty="0" smtClean="0"/>
              <a:t>4. У кормушки должен быть сделан порог, чтобы корм </a:t>
            </a:r>
            <a:br>
              <a:rPr lang="ru-RU" sz="1800" b="1" dirty="0" smtClean="0"/>
            </a:br>
            <a:r>
              <a:rPr lang="ru-RU" sz="1800" b="1" dirty="0" smtClean="0"/>
              <a:t>не рассыпался.</a:t>
            </a:r>
            <a:br>
              <a:rPr lang="ru-RU" sz="1800" b="1" dirty="0" smtClean="0"/>
            </a:br>
            <a:r>
              <a:rPr lang="ru-RU" sz="1800" b="1" dirty="0" smtClean="0"/>
              <a:t>5.Не забудьте прикрепить шнурок, на котором будет висеть </a:t>
            </a:r>
            <a:br>
              <a:rPr lang="ru-RU" sz="1800" b="1" dirty="0" smtClean="0"/>
            </a:br>
            <a:r>
              <a:rPr lang="ru-RU" sz="1800" b="1" dirty="0" smtClean="0"/>
              <a:t>наша кормушка</a:t>
            </a:r>
            <a:endParaRPr lang="ru-RU" sz="1800" dirty="0"/>
          </a:p>
        </p:txBody>
      </p:sp>
      <p:pic>
        <p:nvPicPr>
          <p:cNvPr id="6" name="Picture 3" descr="D:\Картинки!\мама\4565.jpg"/>
          <p:cNvPicPr>
            <a:picLocks noChangeAspect="1" noChangeArrowheads="1"/>
          </p:cNvPicPr>
          <p:nvPr/>
        </p:nvPicPr>
        <p:blipFill>
          <a:blip r:embed="rId2" cstate="print"/>
          <a:srcRect t="8268" r="50007" b="4793"/>
          <a:stretch>
            <a:fillRect/>
          </a:stretch>
        </p:blipFill>
        <p:spPr bwMode="auto">
          <a:xfrm>
            <a:off x="2339752" y="3861048"/>
            <a:ext cx="245670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User\Desktop\Robin in snow shutterstock_45844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048000" cy="2176463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91880" cy="2276872"/>
          </a:xfrm>
          <a:prstGeom prst="rect">
            <a:avLst/>
          </a:prstGeom>
          <a:noFill/>
        </p:spPr>
      </p:pic>
      <p:pic>
        <p:nvPicPr>
          <p:cNvPr id="2051" name="Picture 3" descr="C:\Users\User\Desktop\птицы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8714" y="4230000"/>
            <a:ext cx="3435286" cy="2628000"/>
          </a:xfrm>
          <a:prstGeom prst="rect">
            <a:avLst/>
          </a:prstGeom>
          <a:noFill/>
        </p:spPr>
      </p:pic>
      <p:pic>
        <p:nvPicPr>
          <p:cNvPr id="2052" name="Picture 4" descr="C:\Users\User\Desktop\pokrmite_ptic_ew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82000"/>
            <a:ext cx="3168000" cy="2376000"/>
          </a:xfrm>
          <a:prstGeom prst="rect">
            <a:avLst/>
          </a:prstGeom>
          <a:noFill/>
        </p:spPr>
      </p:pic>
      <p:pic>
        <p:nvPicPr>
          <p:cNvPr id="2054" name="Picture 6" descr="C:\Users\User\Desktop\kormush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0"/>
            <a:ext cx="3008803" cy="2268000"/>
          </a:xfrm>
          <a:prstGeom prst="rect">
            <a:avLst/>
          </a:prstGeom>
          <a:noFill/>
        </p:spPr>
      </p:pic>
      <p:pic>
        <p:nvPicPr>
          <p:cNvPr id="2056" name="Picture 8" descr="C:\Users\User\Desktop\img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204864"/>
            <a:ext cx="3168000" cy="23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Корм для разных птиц.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32859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        Для </a:t>
            </a:r>
            <a:r>
              <a:rPr lang="ru-RU" dirty="0" smtClean="0"/>
              <a:t>свиристелей и снегирей подходит кормушка - сетка (её можно сделать из старой сетки). В неё помещают заготовленные на зиму плоды рябины.</a:t>
            </a:r>
          </a:p>
          <a:p>
            <a:r>
              <a:rPr lang="ru-RU" dirty="0" smtClean="0"/>
              <a:t>         Синицы с удовольствием будут лакомиться высушенными семенами арбуза и дыни, семечками подсолнуха и тыквы (не жареными), кусочками несолёного мяса и сала. Можно повесить за окном в сетке кусок плавленого сырка. Синицы быстро найдут лакомство. Охотно кушают синицы и крошки хлеба (чёрного ржаного давать нельзя). Поползни едят всё то, что и синицы.</a:t>
            </a:r>
          </a:p>
          <a:p>
            <a:r>
              <a:rPr lang="ru-RU" dirty="0" smtClean="0"/>
              <a:t>         Рады полакомится хлебом воробьи и голуби. Для кормления лучше  использовать измельчённый черствый хлеб. Свежий хлеб на холоде замерзает, и птицы не смогут с ним ничего сделать. Голубей лучше кормить в парке или во дворе. Иначе они вытеснят остальных птиц. Более осторожные птицы просто не будут появляться возле кормушки.</a:t>
            </a:r>
          </a:p>
          <a:p>
            <a:r>
              <a:rPr lang="ru-RU" dirty="0" smtClean="0"/>
              <a:t>         Кормушку нужно повесить так, чтобы ребёнок хорошо видел её из окна. Если ежедневно в одно и то же время оставлять корм в кормушке, то птицы будут слетаться к этому времени. Если корм класть нерегулярно, то птицы перестанут прилетать. Нужно, чтобы хоть немного корма было каждый день. </a:t>
            </a:r>
          </a:p>
          <a:p>
            <a:r>
              <a:rPr lang="ru-RU" dirty="0" smtClean="0"/>
              <a:t>         Надеемся, что этой зимой вы сделаете вместе с детьми свою птичью столовую. Это будет важной помощью нашим пернатым друзьям.</a:t>
            </a:r>
            <a:endParaRPr lang="ru-RU" dirty="0"/>
          </a:p>
        </p:txBody>
      </p:sp>
      <p:pic>
        <p:nvPicPr>
          <p:cNvPr id="5" name="Содержимое 4" descr="Птицы Среднего Поволжья - Фотоальбомы: снегири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ed-kopilka.ru/upload/blogs/35039_406eb46b11eaad6f99e533f9fd447865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73016"/>
            <a:ext cx="324036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!\мама\blueprint-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0391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04664"/>
            <a:ext cx="5184576" cy="23762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Покормите птиц зимой, </a:t>
            </a:r>
            <a:br>
              <a:rPr lang="ru-RU" sz="3600" b="1" dirty="0" smtClean="0"/>
            </a:br>
            <a:r>
              <a:rPr lang="ru-RU" sz="3600" b="1" dirty="0" smtClean="0"/>
              <a:t>Пусть со всех концов</a:t>
            </a:r>
            <a:br>
              <a:rPr lang="ru-RU" sz="3600" b="1" dirty="0" smtClean="0"/>
            </a:br>
            <a:r>
              <a:rPr lang="ru-RU" sz="3600" b="1" dirty="0" smtClean="0"/>
              <a:t>К вам слетятся, как домой, </a:t>
            </a:r>
            <a:br>
              <a:rPr lang="ru-RU" sz="3600" b="1" dirty="0" smtClean="0"/>
            </a:br>
            <a:r>
              <a:rPr lang="ru-RU" sz="3600" b="1" dirty="0" smtClean="0"/>
              <a:t>Стайки на крыльцо!</a:t>
            </a:r>
            <a:endParaRPr lang="ru-RU" sz="3600" b="1" dirty="0"/>
          </a:p>
        </p:txBody>
      </p:sp>
      <p:pic>
        <p:nvPicPr>
          <p:cNvPr id="6146" name="Picture 2" descr="D:\Картинки!\мама\84991591_3093793860.jpg"/>
          <p:cNvPicPr>
            <a:picLocks noChangeAspect="1" noChangeArrowheads="1"/>
          </p:cNvPicPr>
          <p:nvPr/>
        </p:nvPicPr>
        <p:blipFill>
          <a:blip r:embed="rId3" cstate="print"/>
          <a:srcRect b="6282"/>
          <a:stretch>
            <a:fillRect/>
          </a:stretch>
        </p:blipFill>
        <p:spPr bwMode="auto">
          <a:xfrm>
            <a:off x="1547664" y="2636912"/>
            <a:ext cx="5992178" cy="3888432"/>
          </a:xfrm>
          <a:prstGeom prst="rect">
            <a:avLst/>
          </a:prstGeom>
          <a:noFill/>
        </p:spPr>
      </p:pic>
      <p:pic>
        <p:nvPicPr>
          <p:cNvPr id="6147" name="Picture 3" descr="D:\Картинки!\мама\0_733da_c65e3a48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98966" flipH="1">
            <a:off x="74996" y="5486421"/>
            <a:ext cx="1206417" cy="864096"/>
          </a:xfrm>
          <a:prstGeom prst="rect">
            <a:avLst/>
          </a:prstGeom>
          <a:noFill/>
        </p:spPr>
      </p:pic>
      <p:pic>
        <p:nvPicPr>
          <p:cNvPr id="6148" name="Picture 4" descr="D:\Картинки!\мама\0_798fc_899c6ff6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72239">
            <a:off x="6904580" y="1297082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255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Об этом нужно помнить!</vt:lpstr>
      <vt:lpstr>Акция «Покормите птиц зимой!»</vt:lpstr>
      <vt:lpstr>Помогите птицам!</vt:lpstr>
      <vt:lpstr>Изготовить простейшую кормушку  можно из любого подручного материала.  В дело можно пустить и пустые пластиковые бутылки или коробки, пакеты из-под сока или молока, а если немного пофантазировать, то и из старой строительной маски тоже можно сделать превосходную кормушку.</vt:lpstr>
      <vt:lpstr>Простые правила, о которых не стоит забывать!</vt:lpstr>
      <vt:lpstr>Слайд 7</vt:lpstr>
      <vt:lpstr>Корм для разных птиц.</vt:lpstr>
      <vt:lpstr>Покормите птиц зимой,  Пусть со всех концов К вам слетятся, как домой,  Стайки на крыльцо!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36</cp:revision>
  <dcterms:created xsi:type="dcterms:W3CDTF">2015-01-30T17:47:28Z</dcterms:created>
  <dcterms:modified xsi:type="dcterms:W3CDTF">2016-01-17T15:05:47Z</dcterms:modified>
</cp:coreProperties>
</file>