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26"/>
  </p:notesMasterIdLst>
  <p:sldIdLst>
    <p:sldId id="281" r:id="rId2"/>
    <p:sldId id="276" r:id="rId3"/>
    <p:sldId id="274" r:id="rId4"/>
    <p:sldId id="275" r:id="rId5"/>
    <p:sldId id="259" r:id="rId6"/>
    <p:sldId id="277" r:id="rId7"/>
    <p:sldId id="273" r:id="rId8"/>
    <p:sldId id="260" r:id="rId9"/>
    <p:sldId id="263" r:id="rId10"/>
    <p:sldId id="261" r:id="rId11"/>
    <p:sldId id="265" r:id="rId12"/>
    <p:sldId id="282" r:id="rId13"/>
    <p:sldId id="266" r:id="rId14"/>
    <p:sldId id="286" r:id="rId15"/>
    <p:sldId id="287" r:id="rId16"/>
    <p:sldId id="267" r:id="rId17"/>
    <p:sldId id="272" r:id="rId18"/>
    <p:sldId id="270" r:id="rId19"/>
    <p:sldId id="283" r:id="rId20"/>
    <p:sldId id="268" r:id="rId21"/>
    <p:sldId id="278" r:id="rId22"/>
    <p:sldId id="284" r:id="rId23"/>
    <p:sldId id="280" r:id="rId24"/>
    <p:sldId id="28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F50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25" autoAdjust="0"/>
    <p:restoredTop sz="97133" autoAdjust="0"/>
  </p:normalViewPr>
  <p:slideViewPr>
    <p:cSldViewPr>
      <p:cViewPr varScale="1">
        <p:scale>
          <a:sx n="71" d="100"/>
          <a:sy n="71" d="100"/>
        </p:scale>
        <p:origin x="-13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01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184C86-A8DB-4A78-AE66-C0C1403A394C}">
      <dsp:nvSpPr>
        <dsp:cNvPr id="0" name=""/>
        <dsp:cNvSpPr/>
      </dsp:nvSpPr>
      <dsp:spPr>
        <a:xfrm>
          <a:off x="744" y="0"/>
          <a:ext cx="1934765" cy="4064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kern="1200" dirty="0" smtClean="0"/>
            <a:t>8</a:t>
          </a:r>
          <a:endParaRPr lang="ru-RU" sz="5600" kern="1200" dirty="0"/>
        </a:p>
      </dsp:txBody>
      <dsp:txXfrm>
        <a:off x="744" y="0"/>
        <a:ext cx="1934765" cy="1219200"/>
      </dsp:txXfrm>
    </dsp:sp>
    <dsp:sp modelId="{DA7D0F4B-8F2D-4D2A-82EE-CDA9CF7DE59F}">
      <dsp:nvSpPr>
        <dsp:cNvPr id="0" name=""/>
        <dsp:cNvSpPr/>
      </dsp:nvSpPr>
      <dsp:spPr>
        <a:xfrm>
          <a:off x="194220" y="1220390"/>
          <a:ext cx="1547812" cy="1225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64770" rIns="8636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>
        <a:off x="230109" y="1256279"/>
        <a:ext cx="1476034" cy="1153573"/>
      </dsp:txXfrm>
    </dsp:sp>
    <dsp:sp modelId="{C4901C01-D7E0-4818-91BE-ECBA01A7CC34}">
      <dsp:nvSpPr>
        <dsp:cNvPr id="0" name=""/>
        <dsp:cNvSpPr/>
      </dsp:nvSpPr>
      <dsp:spPr>
        <a:xfrm>
          <a:off x="194220" y="2634257"/>
          <a:ext cx="1547812" cy="1225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64770" rIns="8636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>
        <a:off x="230109" y="2670146"/>
        <a:ext cx="1476034" cy="1153573"/>
      </dsp:txXfrm>
    </dsp:sp>
    <dsp:sp modelId="{55BD194D-A500-4615-954B-3CF6254086D6}">
      <dsp:nvSpPr>
        <dsp:cNvPr id="0" name=""/>
        <dsp:cNvSpPr/>
      </dsp:nvSpPr>
      <dsp:spPr>
        <a:xfrm>
          <a:off x="2080617" y="0"/>
          <a:ext cx="1934765" cy="4064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kern="1200" dirty="0" smtClean="0"/>
            <a:t>5</a:t>
          </a:r>
          <a:endParaRPr lang="ru-RU" sz="5600" kern="1200" dirty="0"/>
        </a:p>
      </dsp:txBody>
      <dsp:txXfrm>
        <a:off x="2080617" y="0"/>
        <a:ext cx="1934765" cy="1219200"/>
      </dsp:txXfrm>
    </dsp:sp>
    <dsp:sp modelId="{993FCDFB-35F4-4C6B-B59D-889214B39071}">
      <dsp:nvSpPr>
        <dsp:cNvPr id="0" name=""/>
        <dsp:cNvSpPr/>
      </dsp:nvSpPr>
      <dsp:spPr>
        <a:xfrm>
          <a:off x="2274093" y="1220390"/>
          <a:ext cx="1547812" cy="1225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64770" rIns="8636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/>
        </a:p>
      </dsp:txBody>
      <dsp:txXfrm>
        <a:off x="2309982" y="1256279"/>
        <a:ext cx="1476034" cy="1153573"/>
      </dsp:txXfrm>
    </dsp:sp>
    <dsp:sp modelId="{4512843B-4124-4803-93B9-911B8511D068}">
      <dsp:nvSpPr>
        <dsp:cNvPr id="0" name=""/>
        <dsp:cNvSpPr/>
      </dsp:nvSpPr>
      <dsp:spPr>
        <a:xfrm>
          <a:off x="2274093" y="2634257"/>
          <a:ext cx="1547812" cy="1225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64770" rIns="8636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>
        <a:off x="2309982" y="2670146"/>
        <a:ext cx="1476034" cy="1153573"/>
      </dsp:txXfrm>
    </dsp:sp>
    <dsp:sp modelId="{8B60A2CD-BA23-40B8-A046-C495B410B48A}">
      <dsp:nvSpPr>
        <dsp:cNvPr id="0" name=""/>
        <dsp:cNvSpPr/>
      </dsp:nvSpPr>
      <dsp:spPr>
        <a:xfrm>
          <a:off x="4160490" y="0"/>
          <a:ext cx="1934765" cy="4064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200" kern="1200" dirty="0"/>
        </a:p>
      </dsp:txBody>
      <dsp:txXfrm>
        <a:off x="4160490" y="0"/>
        <a:ext cx="1934765" cy="1219200"/>
      </dsp:txXfrm>
    </dsp:sp>
    <dsp:sp modelId="{E63A5C02-CBF7-4C26-BD3C-A1C59143C76B}">
      <dsp:nvSpPr>
        <dsp:cNvPr id="0" name=""/>
        <dsp:cNvSpPr/>
      </dsp:nvSpPr>
      <dsp:spPr>
        <a:xfrm>
          <a:off x="4353966" y="1220390"/>
          <a:ext cx="1547812" cy="1225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64770" rIns="8636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>
        <a:off x="4389855" y="1256279"/>
        <a:ext cx="1476034" cy="1153573"/>
      </dsp:txXfrm>
    </dsp:sp>
    <dsp:sp modelId="{4E86AC30-5FA6-4B8E-A753-0740521FB1E0}">
      <dsp:nvSpPr>
        <dsp:cNvPr id="0" name=""/>
        <dsp:cNvSpPr/>
      </dsp:nvSpPr>
      <dsp:spPr>
        <a:xfrm>
          <a:off x="4353966" y="2634257"/>
          <a:ext cx="1547812" cy="1225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64770" rIns="8636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>
        <a:off x="4389855" y="2670146"/>
        <a:ext cx="1476034" cy="1153573"/>
      </dsp:txXfrm>
    </dsp:sp>
  </dsp:spTree>
</dsp:drawing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D73F5-5105-40C1-B541-58AC6501C0C8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1AC3F-25BA-4012-86DD-26A6C97B4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5863-4E1E-45B1-9417-100DCF4A4FFC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B37FE-12EA-4247-A654-EF2DA9B8C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5863-4E1E-45B1-9417-100DCF4A4FFC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B37FE-12EA-4247-A654-EF2DA9B8C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5863-4E1E-45B1-9417-100DCF4A4FFC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B37FE-12EA-4247-A654-EF2DA9B8C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5863-4E1E-45B1-9417-100DCF4A4FFC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B37FE-12EA-4247-A654-EF2DA9B8C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5863-4E1E-45B1-9417-100DCF4A4FFC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B37FE-12EA-4247-A654-EF2DA9B8C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5863-4E1E-45B1-9417-100DCF4A4FFC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B37FE-12EA-4247-A654-EF2DA9B8C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5863-4E1E-45B1-9417-100DCF4A4FFC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B37FE-12EA-4247-A654-EF2DA9B8C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5863-4E1E-45B1-9417-100DCF4A4FFC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B37FE-12EA-4247-A654-EF2DA9B8C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5863-4E1E-45B1-9417-100DCF4A4FFC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B37FE-12EA-4247-A654-EF2DA9B8C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5863-4E1E-45B1-9417-100DCF4A4FFC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B37FE-12EA-4247-A654-EF2DA9B8C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5863-4E1E-45B1-9417-100DCF4A4FFC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B37FE-12EA-4247-A654-EF2DA9B8C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F5863-4E1E-45B1-9417-100DCF4A4FFC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B37FE-12EA-4247-A654-EF2DA9B8C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2;&#1083;&#1072;&#1076;&#1077;&#1083;&#1077;&#1094;\Desktop\Zvuk_-_SMS_muz-muz.net.mp3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2;&#1083;&#1072;&#1076;&#1077;&#1083;&#1077;&#1094;\Desktop\Zvuk_-_SMS_muz-muz.net.mp3" TargetMode="Externa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nteg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3863" y="1531938"/>
            <a:ext cx="6190505" cy="333722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1124744"/>
            <a:ext cx="6552728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348650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6075" y="571480"/>
            <a:ext cx="2447925" cy="2047875"/>
          </a:xfrm>
          <a:prstGeom prst="rect">
            <a:avLst/>
          </a:prstGeom>
        </p:spPr>
      </p:pic>
      <p:pic>
        <p:nvPicPr>
          <p:cNvPr id="5" name="Рисунок 4" descr="i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4810125"/>
            <a:ext cx="2047875" cy="204787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785794"/>
            <a:ext cx="5500726" cy="403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i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714612" y="4810125"/>
            <a:ext cx="1866900" cy="2047875"/>
          </a:xfrm>
          <a:prstGeom prst="rect">
            <a:avLst/>
          </a:prstGeom>
        </p:spPr>
      </p:pic>
      <p:pic>
        <p:nvPicPr>
          <p:cNvPr id="10" name="Рисунок 9" descr="i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4810125"/>
            <a:ext cx="2047875" cy="2047875"/>
          </a:xfrm>
          <a:prstGeom prst="rect">
            <a:avLst/>
          </a:prstGeom>
        </p:spPr>
      </p:pic>
      <p:pic>
        <p:nvPicPr>
          <p:cNvPr id="8" name="Рисунок 7" descr="i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6" y="4572008"/>
            <a:ext cx="2047875" cy="20478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971587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030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372" y="1"/>
            <a:ext cx="5520147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340768"/>
            <a:ext cx="7125113" cy="3816424"/>
          </a:xfrm>
        </p:spPr>
        <p:txBody>
          <a:bodyPr/>
          <a:lstStyle/>
          <a:p>
            <a:pPr algn="ctr"/>
            <a:r>
              <a:rPr lang="ru-RU" sz="96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endParaRPr lang="ru-RU" sz="96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214422"/>
            <a:ext cx="7858179" cy="39395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0" b="1" dirty="0" smtClean="0">
                <a:ln w="76200">
                  <a:prstDash val="sysDash"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8</a:t>
            </a:r>
            <a:r>
              <a:rPr lang="ru-RU" sz="25000" b="1" dirty="0" smtClean="0">
                <a:ln w="76200">
                  <a:prstDash val="sysDash"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   </a:t>
            </a:r>
            <a:r>
              <a:rPr lang="ru-RU" sz="25000" b="1" dirty="0" smtClean="0">
                <a:ln w="76200">
                  <a:prstDash val="sysDash"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1</a:t>
            </a:r>
            <a:endParaRPr lang="ru-RU" sz="25000" b="1" dirty="0">
              <a:ln w="76200">
                <a:prstDash val="sysDash"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10231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агруженное.jpg"/>
          <p:cNvPicPr>
            <a:picLocks noChangeAspect="1"/>
          </p:cNvPicPr>
          <p:nvPr/>
        </p:nvPicPr>
        <p:blipFill>
          <a:blip r:embed="rId2" cstate="print"/>
          <a:srcRect t="23530" b="17647"/>
          <a:stretch>
            <a:fillRect/>
          </a:stretch>
        </p:blipFill>
        <p:spPr>
          <a:xfrm flipH="1">
            <a:off x="428596" y="571480"/>
            <a:ext cx="2428868" cy="1428736"/>
          </a:xfrm>
          <a:prstGeom prst="rect">
            <a:avLst/>
          </a:prstGeom>
        </p:spPr>
      </p:pic>
      <p:pic>
        <p:nvPicPr>
          <p:cNvPr id="7" name="Рисунок 6" descr="загруженное.jpg"/>
          <p:cNvPicPr>
            <a:picLocks noChangeAspect="1"/>
          </p:cNvPicPr>
          <p:nvPr/>
        </p:nvPicPr>
        <p:blipFill>
          <a:blip r:embed="rId2" cstate="print"/>
          <a:srcRect t="23530" b="17647"/>
          <a:stretch>
            <a:fillRect/>
          </a:stretch>
        </p:blipFill>
        <p:spPr>
          <a:xfrm flipH="1">
            <a:off x="428596" y="2071678"/>
            <a:ext cx="2428868" cy="1428736"/>
          </a:xfrm>
          <a:prstGeom prst="rect">
            <a:avLst/>
          </a:prstGeom>
        </p:spPr>
      </p:pic>
      <p:pic>
        <p:nvPicPr>
          <p:cNvPr id="8" name="Рисунок 7" descr="загруженное.jpg"/>
          <p:cNvPicPr>
            <a:picLocks noChangeAspect="1"/>
          </p:cNvPicPr>
          <p:nvPr/>
        </p:nvPicPr>
        <p:blipFill>
          <a:blip r:embed="rId2" cstate="print"/>
          <a:srcRect t="23530" b="17647"/>
          <a:stretch>
            <a:fillRect/>
          </a:stretch>
        </p:blipFill>
        <p:spPr>
          <a:xfrm flipH="1">
            <a:off x="357158" y="3357562"/>
            <a:ext cx="2428868" cy="1428736"/>
          </a:xfrm>
          <a:prstGeom prst="rect">
            <a:avLst/>
          </a:prstGeom>
        </p:spPr>
      </p:pic>
      <p:pic>
        <p:nvPicPr>
          <p:cNvPr id="9" name="Рисунок 8" descr="загруженное.jpg"/>
          <p:cNvPicPr>
            <a:picLocks noChangeAspect="1"/>
          </p:cNvPicPr>
          <p:nvPr/>
        </p:nvPicPr>
        <p:blipFill>
          <a:blip r:embed="rId2" cstate="print"/>
          <a:srcRect t="23530" b="17647"/>
          <a:stretch>
            <a:fillRect/>
          </a:stretch>
        </p:blipFill>
        <p:spPr>
          <a:xfrm flipH="1">
            <a:off x="357158" y="4714884"/>
            <a:ext cx="2428868" cy="1428736"/>
          </a:xfrm>
          <a:prstGeom prst="rect">
            <a:avLst/>
          </a:prstGeom>
        </p:spPr>
      </p:pic>
      <p:pic>
        <p:nvPicPr>
          <p:cNvPr id="10" name="Рисунок 9" descr="загруженное.jpg"/>
          <p:cNvPicPr>
            <a:picLocks noChangeAspect="1"/>
          </p:cNvPicPr>
          <p:nvPr/>
        </p:nvPicPr>
        <p:blipFill>
          <a:blip r:embed="rId2" cstate="print"/>
          <a:srcRect t="23530" b="17647"/>
          <a:stretch>
            <a:fillRect/>
          </a:stretch>
        </p:blipFill>
        <p:spPr>
          <a:xfrm flipH="1">
            <a:off x="2928926" y="4786322"/>
            <a:ext cx="2428868" cy="1428736"/>
          </a:xfrm>
          <a:prstGeom prst="rect">
            <a:avLst/>
          </a:prstGeom>
        </p:spPr>
      </p:pic>
      <p:pic>
        <p:nvPicPr>
          <p:cNvPr id="11" name="Рисунок 10" descr="загруженное.jpg"/>
          <p:cNvPicPr>
            <a:picLocks noChangeAspect="1"/>
          </p:cNvPicPr>
          <p:nvPr/>
        </p:nvPicPr>
        <p:blipFill>
          <a:blip r:embed="rId2" cstate="print"/>
          <a:srcRect t="23530" b="17647"/>
          <a:stretch>
            <a:fillRect/>
          </a:stretch>
        </p:blipFill>
        <p:spPr>
          <a:xfrm flipH="1">
            <a:off x="2928926" y="3357562"/>
            <a:ext cx="2428868" cy="1428736"/>
          </a:xfrm>
          <a:prstGeom prst="rect">
            <a:avLst/>
          </a:prstGeom>
        </p:spPr>
      </p:pic>
      <p:pic>
        <p:nvPicPr>
          <p:cNvPr id="12" name="Рисунок 11" descr="загруженное.jpg"/>
          <p:cNvPicPr>
            <a:picLocks noChangeAspect="1"/>
          </p:cNvPicPr>
          <p:nvPr/>
        </p:nvPicPr>
        <p:blipFill>
          <a:blip r:embed="rId2" cstate="print"/>
          <a:srcRect t="23530" b="17647"/>
          <a:stretch>
            <a:fillRect/>
          </a:stretch>
        </p:blipFill>
        <p:spPr>
          <a:xfrm flipH="1">
            <a:off x="2928926" y="2071678"/>
            <a:ext cx="2428868" cy="1428736"/>
          </a:xfrm>
          <a:prstGeom prst="rect">
            <a:avLst/>
          </a:prstGeom>
        </p:spPr>
      </p:pic>
      <p:pic>
        <p:nvPicPr>
          <p:cNvPr id="13" name="Рисунок 12" descr="загруженное.jpg"/>
          <p:cNvPicPr>
            <a:picLocks noChangeAspect="1"/>
          </p:cNvPicPr>
          <p:nvPr/>
        </p:nvPicPr>
        <p:blipFill>
          <a:blip r:embed="rId2" cstate="print"/>
          <a:srcRect t="23530" b="17647"/>
          <a:stretch>
            <a:fillRect/>
          </a:stretch>
        </p:blipFill>
        <p:spPr>
          <a:xfrm flipH="1">
            <a:off x="3000364" y="571480"/>
            <a:ext cx="2428868" cy="1428736"/>
          </a:xfrm>
          <a:prstGeom prst="rect">
            <a:avLst/>
          </a:prstGeom>
        </p:spPr>
      </p:pic>
      <p:pic>
        <p:nvPicPr>
          <p:cNvPr id="14" name="Рисунок 13" descr="i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2214554"/>
            <a:ext cx="3095625" cy="2047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син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85728"/>
            <a:ext cx="1545659" cy="2000264"/>
          </a:xfrm>
          <a:prstGeom prst="rect">
            <a:avLst/>
          </a:prstGeom>
        </p:spPr>
      </p:pic>
      <p:pic>
        <p:nvPicPr>
          <p:cNvPr id="25" name="Рисунок 24" descr="син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214290"/>
            <a:ext cx="1545659" cy="2000264"/>
          </a:xfrm>
          <a:prstGeom prst="rect">
            <a:avLst/>
          </a:prstGeom>
        </p:spPr>
      </p:pic>
      <p:pic>
        <p:nvPicPr>
          <p:cNvPr id="26" name="Рисунок 25" descr="син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214290"/>
            <a:ext cx="1545659" cy="2000264"/>
          </a:xfrm>
          <a:prstGeom prst="rect">
            <a:avLst/>
          </a:prstGeom>
        </p:spPr>
      </p:pic>
      <p:pic>
        <p:nvPicPr>
          <p:cNvPr id="27" name="Рисунок 26" descr="син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6" y="285728"/>
            <a:ext cx="1545659" cy="2000264"/>
          </a:xfrm>
          <a:prstGeom prst="rect">
            <a:avLst/>
          </a:prstGeom>
        </p:spPr>
      </p:pic>
      <p:pic>
        <p:nvPicPr>
          <p:cNvPr id="28" name="Рисунок 27" descr="син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500438"/>
            <a:ext cx="1545659" cy="2000264"/>
          </a:xfrm>
          <a:prstGeom prst="rect">
            <a:avLst/>
          </a:prstGeom>
        </p:spPr>
      </p:pic>
      <p:pic>
        <p:nvPicPr>
          <p:cNvPr id="29" name="Рисунок 28" descr="син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3500438"/>
            <a:ext cx="1545659" cy="2000264"/>
          </a:xfrm>
          <a:prstGeom prst="rect">
            <a:avLst/>
          </a:prstGeom>
        </p:spPr>
      </p:pic>
      <p:pic>
        <p:nvPicPr>
          <p:cNvPr id="30" name="Рисунок 29" descr="син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3500438"/>
            <a:ext cx="1545659" cy="2000264"/>
          </a:xfrm>
          <a:prstGeom prst="rect">
            <a:avLst/>
          </a:prstGeom>
        </p:spPr>
      </p:pic>
      <p:pic>
        <p:nvPicPr>
          <p:cNvPr id="31" name="Рисунок 30" descr="син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330" y="3500438"/>
            <a:ext cx="1545659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1285860"/>
            <a:ext cx="6599885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5000" b="1" dirty="0" smtClean="0">
                <a:ln/>
                <a:latin typeface="Arial Black" panose="020B0A04020102020204" pitchFamily="34" charset="0"/>
              </a:rPr>
              <a:t>6  1</a:t>
            </a:r>
            <a:endParaRPr lang="ru-RU" sz="25000" b="1" dirty="0">
              <a:ln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32430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57275"/>
            <a:ext cx="6553200" cy="474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80013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агруженно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10544" y="0"/>
            <a:ext cx="12215268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46654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500042"/>
            <a:ext cx="5760000" cy="576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286116" y="2786058"/>
            <a:ext cx="2571768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86446" y="714356"/>
            <a:ext cx="1357322" cy="135732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857356" y="4786322"/>
            <a:ext cx="1428760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1857356" y="714356"/>
            <a:ext cx="1714512" cy="128588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214942" y="4929198"/>
            <a:ext cx="2000264" cy="10001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F50B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vuk_-_SMS_muz-muz.n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429520" y="5072074"/>
            <a:ext cx="804866" cy="804866"/>
          </a:xfrm>
          <a:prstGeom prst="rect">
            <a:avLst/>
          </a:prstGeom>
        </p:spPr>
      </p:pic>
      <p:pic>
        <p:nvPicPr>
          <p:cNvPr id="5" name="Рисунок 4" descr="загруженное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928669"/>
            <a:ext cx="7572427" cy="510170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2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11250"/>
            <a:ext cx="6553200" cy="474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825586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928802"/>
            <a:ext cx="6758035" cy="3071834"/>
          </a:xfrm>
          <a:prstGeom prst="rect">
            <a:avLst/>
          </a:prstGeom>
        </p:spPr>
      </p:pic>
      <p:pic>
        <p:nvPicPr>
          <p:cNvPr id="1026" name="Picture 2" descr="https://jili-bili.ru/files/medium/sdpuzzle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2929" y="714356"/>
            <a:ext cx="7261685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F50B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vuk_-_SMS_muz-muz.n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500958" y="5000636"/>
            <a:ext cx="714380" cy="714380"/>
          </a:xfrm>
          <a:prstGeom prst="rect">
            <a:avLst/>
          </a:prstGeom>
        </p:spPr>
      </p:pic>
      <p:pic>
        <p:nvPicPr>
          <p:cNvPr id="5" name="Рисунок 4" descr="загруженное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785794"/>
            <a:ext cx="7528481" cy="507209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2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артинки по запросу фоны для презентаций  фиксики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71472" y="2714620"/>
            <a:ext cx="3324225" cy="33242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1643042" y="1000108"/>
            <a:ext cx="6500858" cy="2428892"/>
          </a:xfrm>
          <a:prstGeom prst="wedgeRoundRectCallout">
            <a:avLst>
              <a:gd name="adj1" fmla="val -37743"/>
              <a:gd name="adj2" fmla="val 7868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latin typeface="+mj-lt"/>
              </a:rPr>
              <a:t>Спасибо вам ребята ,что вы помогли</a:t>
            </a:r>
          </a:p>
          <a:p>
            <a:r>
              <a:rPr lang="ru-RU" sz="2000" dirty="0" smtClean="0">
                <a:latin typeface="+mj-lt"/>
              </a:rPr>
              <a:t> нам выполнить задания и вернуться домой .</a:t>
            </a:r>
          </a:p>
          <a:p>
            <a:r>
              <a:rPr lang="ru-RU" sz="2000" dirty="0" smtClean="0">
                <a:latin typeface="+mj-lt"/>
              </a:rPr>
              <a:t>А в подарок мы вам дарим игру. Чтобы её найти ,нужно внимательно посмотреть на схему группы . Место , где находится игра , обозначено красным кружком . Удачи</a:t>
            </a:r>
            <a:r>
              <a:rPr lang="ru-RU" sz="2000" dirty="0" smtClean="0"/>
              <a:t>!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nteg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8585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642910" y="285728"/>
            <a:ext cx="6500858" cy="3786214"/>
          </a:xfrm>
          <a:prstGeom prst="wedgeRoundRectCallout">
            <a:avLst>
              <a:gd name="adj1" fmla="val 40701"/>
              <a:gd name="adj2" fmla="val 65295"/>
              <a:gd name="adj3" fmla="val 16667"/>
            </a:avLst>
          </a:prstGeom>
          <a:solidFill>
            <a:srgbClr val="FFFF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«Дорогие ребята! Мы, Нолик и </a:t>
            </a:r>
            <a:r>
              <a:rPr lang="ru-RU" sz="2800" dirty="0" err="1" smtClean="0">
                <a:solidFill>
                  <a:schemeClr val="tx1"/>
                </a:solidFill>
              </a:rPr>
              <a:t>Симка</a:t>
            </a:r>
            <a:r>
              <a:rPr lang="ru-RU" sz="2800" dirty="0" smtClean="0">
                <a:solidFill>
                  <a:schemeClr val="tx1"/>
                </a:solidFill>
              </a:rPr>
              <a:t> , отправились путешествовать в математическую страну, но заблудились. Чтобы вернуться назад нам  необходимо выполнить несколько заданий . Вы не могли бы нам помочь?»</a:t>
            </a:r>
          </a:p>
          <a:p>
            <a:pPr algn="ctr"/>
            <a:endParaRPr lang="ru-RU" dirty="0"/>
          </a:p>
        </p:txBody>
      </p:sp>
      <p:pic>
        <p:nvPicPr>
          <p:cNvPr id="6" name="Рисунок 5" descr="Картинки по запросу фоны для презентаций  фиксики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647416" y="3143248"/>
            <a:ext cx="3496584" cy="32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2863830_large_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5449" y="1412776"/>
            <a:ext cx="5753101" cy="38884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6552728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464541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94" y="357166"/>
            <a:ext cx="2848120" cy="214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лилиния 2"/>
          <p:cNvSpPr/>
          <p:nvPr/>
        </p:nvSpPr>
        <p:spPr>
          <a:xfrm>
            <a:off x="642910" y="1071522"/>
            <a:ext cx="7609788" cy="4886812"/>
          </a:xfrm>
          <a:custGeom>
            <a:avLst/>
            <a:gdLst>
              <a:gd name="connsiteX0" fmla="*/ 5031509 w 7098146"/>
              <a:gd name="connsiteY0" fmla="*/ 0 h 4481945"/>
              <a:gd name="connsiteX1" fmla="*/ 667327 w 7098146"/>
              <a:gd name="connsiteY1" fmla="*/ 3186545 h 4481945"/>
              <a:gd name="connsiteX2" fmla="*/ 7026564 w 7098146"/>
              <a:gd name="connsiteY2" fmla="*/ 1343891 h 4481945"/>
              <a:gd name="connsiteX3" fmla="*/ 1096818 w 7098146"/>
              <a:gd name="connsiteY3" fmla="*/ 4073236 h 4481945"/>
              <a:gd name="connsiteX4" fmla="*/ 445655 w 7098146"/>
              <a:gd name="connsiteY4" fmla="*/ 3796145 h 4481945"/>
              <a:gd name="connsiteX0" fmla="*/ 5031509 w 7359792"/>
              <a:gd name="connsiteY0" fmla="*/ 0 h 4481945"/>
              <a:gd name="connsiteX1" fmla="*/ 3096187 w 7359792"/>
              <a:gd name="connsiteY1" fmla="*/ 1757761 h 4481945"/>
              <a:gd name="connsiteX2" fmla="*/ 7026564 w 7359792"/>
              <a:gd name="connsiteY2" fmla="*/ 1343891 h 4481945"/>
              <a:gd name="connsiteX3" fmla="*/ 1096818 w 7359792"/>
              <a:gd name="connsiteY3" fmla="*/ 4073236 h 4481945"/>
              <a:gd name="connsiteX4" fmla="*/ 445655 w 7359792"/>
              <a:gd name="connsiteY4" fmla="*/ 3796145 h 4481945"/>
              <a:gd name="connsiteX0" fmla="*/ 5067223 w 7609788"/>
              <a:gd name="connsiteY0" fmla="*/ 0 h 4315260"/>
              <a:gd name="connsiteX1" fmla="*/ 3131901 w 7609788"/>
              <a:gd name="connsiteY1" fmla="*/ 1757761 h 4315260"/>
              <a:gd name="connsiteX2" fmla="*/ 7276560 w 7609788"/>
              <a:gd name="connsiteY2" fmla="*/ 2343999 h 4315260"/>
              <a:gd name="connsiteX3" fmla="*/ 1132532 w 7609788"/>
              <a:gd name="connsiteY3" fmla="*/ 4073236 h 4315260"/>
              <a:gd name="connsiteX4" fmla="*/ 481369 w 7609788"/>
              <a:gd name="connsiteY4" fmla="*/ 3796145 h 4315260"/>
              <a:gd name="connsiteX0" fmla="*/ 5067223 w 7609788"/>
              <a:gd name="connsiteY0" fmla="*/ 858847 h 5174107"/>
              <a:gd name="connsiteX1" fmla="*/ 2693822 w 7609788"/>
              <a:gd name="connsiteY1" fmla="*/ 292960 h 5174107"/>
              <a:gd name="connsiteX2" fmla="*/ 3131901 w 7609788"/>
              <a:gd name="connsiteY2" fmla="*/ 2616608 h 5174107"/>
              <a:gd name="connsiteX3" fmla="*/ 7276560 w 7609788"/>
              <a:gd name="connsiteY3" fmla="*/ 3202846 h 5174107"/>
              <a:gd name="connsiteX4" fmla="*/ 1132532 w 7609788"/>
              <a:gd name="connsiteY4" fmla="*/ 4932083 h 5174107"/>
              <a:gd name="connsiteX5" fmla="*/ 481369 w 7609788"/>
              <a:gd name="connsiteY5" fmla="*/ 4654992 h 5174107"/>
              <a:gd name="connsiteX0" fmla="*/ 4209935 w 7609788"/>
              <a:gd name="connsiteY0" fmla="*/ 0 h 5601168"/>
              <a:gd name="connsiteX1" fmla="*/ 2693822 w 7609788"/>
              <a:gd name="connsiteY1" fmla="*/ 720021 h 5601168"/>
              <a:gd name="connsiteX2" fmla="*/ 3131901 w 7609788"/>
              <a:gd name="connsiteY2" fmla="*/ 3043669 h 5601168"/>
              <a:gd name="connsiteX3" fmla="*/ 7276560 w 7609788"/>
              <a:gd name="connsiteY3" fmla="*/ 3629907 h 5601168"/>
              <a:gd name="connsiteX4" fmla="*/ 1132532 w 7609788"/>
              <a:gd name="connsiteY4" fmla="*/ 5359144 h 5601168"/>
              <a:gd name="connsiteX5" fmla="*/ 481369 w 7609788"/>
              <a:gd name="connsiteY5" fmla="*/ 5082053 h 5601168"/>
              <a:gd name="connsiteX0" fmla="*/ 4209935 w 7609788"/>
              <a:gd name="connsiteY0" fmla="*/ 0 h 5601168"/>
              <a:gd name="connsiteX1" fmla="*/ 4122550 w 7609788"/>
              <a:gd name="connsiteY1" fmla="*/ 2005881 h 5601168"/>
              <a:gd name="connsiteX2" fmla="*/ 3131901 w 7609788"/>
              <a:gd name="connsiteY2" fmla="*/ 3043669 h 5601168"/>
              <a:gd name="connsiteX3" fmla="*/ 7276560 w 7609788"/>
              <a:gd name="connsiteY3" fmla="*/ 3629907 h 5601168"/>
              <a:gd name="connsiteX4" fmla="*/ 1132532 w 7609788"/>
              <a:gd name="connsiteY4" fmla="*/ 5359144 h 5601168"/>
              <a:gd name="connsiteX5" fmla="*/ 481369 w 7609788"/>
              <a:gd name="connsiteY5" fmla="*/ 5082053 h 5601168"/>
              <a:gd name="connsiteX0" fmla="*/ 4209935 w 7609788"/>
              <a:gd name="connsiteY0" fmla="*/ 0 h 5601168"/>
              <a:gd name="connsiteX1" fmla="*/ 4577193 w 7609788"/>
              <a:gd name="connsiteY1" fmla="*/ 1602373 h 5601168"/>
              <a:gd name="connsiteX2" fmla="*/ 4122550 w 7609788"/>
              <a:gd name="connsiteY2" fmla="*/ 2005881 h 5601168"/>
              <a:gd name="connsiteX3" fmla="*/ 3131901 w 7609788"/>
              <a:gd name="connsiteY3" fmla="*/ 3043669 h 5601168"/>
              <a:gd name="connsiteX4" fmla="*/ 7276560 w 7609788"/>
              <a:gd name="connsiteY4" fmla="*/ 3629907 h 5601168"/>
              <a:gd name="connsiteX5" fmla="*/ 1132532 w 7609788"/>
              <a:gd name="connsiteY5" fmla="*/ 5359144 h 5601168"/>
              <a:gd name="connsiteX6" fmla="*/ 481369 w 7609788"/>
              <a:gd name="connsiteY6" fmla="*/ 5082053 h 5601168"/>
              <a:gd name="connsiteX0" fmla="*/ 4781407 w 7609788"/>
              <a:gd name="connsiteY0" fmla="*/ 0 h 4886812"/>
              <a:gd name="connsiteX1" fmla="*/ 4577193 w 7609788"/>
              <a:gd name="connsiteY1" fmla="*/ 888017 h 4886812"/>
              <a:gd name="connsiteX2" fmla="*/ 4122550 w 7609788"/>
              <a:gd name="connsiteY2" fmla="*/ 1291525 h 4886812"/>
              <a:gd name="connsiteX3" fmla="*/ 3131901 w 7609788"/>
              <a:gd name="connsiteY3" fmla="*/ 2329313 h 4886812"/>
              <a:gd name="connsiteX4" fmla="*/ 7276560 w 7609788"/>
              <a:gd name="connsiteY4" fmla="*/ 2915551 h 4886812"/>
              <a:gd name="connsiteX5" fmla="*/ 1132532 w 7609788"/>
              <a:gd name="connsiteY5" fmla="*/ 4644788 h 4886812"/>
              <a:gd name="connsiteX6" fmla="*/ 481369 w 7609788"/>
              <a:gd name="connsiteY6" fmla="*/ 4367697 h 4886812"/>
              <a:gd name="connsiteX0" fmla="*/ 4495623 w 7609788"/>
              <a:gd name="connsiteY0" fmla="*/ 0 h 4886812"/>
              <a:gd name="connsiteX1" fmla="*/ 4577193 w 7609788"/>
              <a:gd name="connsiteY1" fmla="*/ 888017 h 4886812"/>
              <a:gd name="connsiteX2" fmla="*/ 4122550 w 7609788"/>
              <a:gd name="connsiteY2" fmla="*/ 1291525 h 4886812"/>
              <a:gd name="connsiteX3" fmla="*/ 3131901 w 7609788"/>
              <a:gd name="connsiteY3" fmla="*/ 2329313 h 4886812"/>
              <a:gd name="connsiteX4" fmla="*/ 7276560 w 7609788"/>
              <a:gd name="connsiteY4" fmla="*/ 2915551 h 4886812"/>
              <a:gd name="connsiteX5" fmla="*/ 1132532 w 7609788"/>
              <a:gd name="connsiteY5" fmla="*/ 4644788 h 4886812"/>
              <a:gd name="connsiteX6" fmla="*/ 481369 w 7609788"/>
              <a:gd name="connsiteY6" fmla="*/ 4367697 h 4886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09788" h="4886812">
                <a:moveTo>
                  <a:pt x="4495623" y="0"/>
                </a:moveTo>
                <a:cubicBezTo>
                  <a:pt x="4497306" y="5127"/>
                  <a:pt x="4639372" y="672763"/>
                  <a:pt x="4577193" y="888017"/>
                </a:cubicBezTo>
                <a:cubicBezTo>
                  <a:pt x="4515014" y="1103271"/>
                  <a:pt x="4363432" y="1051309"/>
                  <a:pt x="4122550" y="1291525"/>
                </a:cubicBezTo>
                <a:cubicBezTo>
                  <a:pt x="3881668" y="1531741"/>
                  <a:pt x="2606233" y="2058642"/>
                  <a:pt x="3131901" y="2329313"/>
                </a:cubicBezTo>
                <a:cubicBezTo>
                  <a:pt x="3657569" y="2599984"/>
                  <a:pt x="7609788" y="2529639"/>
                  <a:pt x="7276560" y="2915551"/>
                </a:cubicBezTo>
                <a:cubicBezTo>
                  <a:pt x="6943332" y="3301464"/>
                  <a:pt x="2265064" y="4402764"/>
                  <a:pt x="1132532" y="4644788"/>
                </a:cubicBezTo>
                <a:cubicBezTo>
                  <a:pt x="0" y="4886812"/>
                  <a:pt x="580660" y="4413879"/>
                  <a:pt x="481369" y="4367697"/>
                </a:cubicBezTo>
              </a:path>
            </a:pathLst>
          </a:custGeom>
          <a:ln w="95250">
            <a:solidFill>
              <a:srgbClr val="00B05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85786" y="4857760"/>
            <a:ext cx="571504" cy="57150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072066" y="5857892"/>
            <a:ext cx="571504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791718" y="413160"/>
            <a:ext cx="6547633" cy="6754426"/>
          </a:xfrm>
          <a:custGeom>
            <a:avLst/>
            <a:gdLst>
              <a:gd name="connsiteX0" fmla="*/ 5031509 w 7098146"/>
              <a:gd name="connsiteY0" fmla="*/ 0 h 4481945"/>
              <a:gd name="connsiteX1" fmla="*/ 667327 w 7098146"/>
              <a:gd name="connsiteY1" fmla="*/ 3186545 h 4481945"/>
              <a:gd name="connsiteX2" fmla="*/ 7026564 w 7098146"/>
              <a:gd name="connsiteY2" fmla="*/ 1343891 h 4481945"/>
              <a:gd name="connsiteX3" fmla="*/ 1096818 w 7098146"/>
              <a:gd name="connsiteY3" fmla="*/ 4073236 h 4481945"/>
              <a:gd name="connsiteX4" fmla="*/ 445655 w 7098146"/>
              <a:gd name="connsiteY4" fmla="*/ 3796145 h 4481945"/>
              <a:gd name="connsiteX0" fmla="*/ 5031509 w 7359792"/>
              <a:gd name="connsiteY0" fmla="*/ 0 h 4481945"/>
              <a:gd name="connsiteX1" fmla="*/ 3096187 w 7359792"/>
              <a:gd name="connsiteY1" fmla="*/ 1757761 h 4481945"/>
              <a:gd name="connsiteX2" fmla="*/ 7026564 w 7359792"/>
              <a:gd name="connsiteY2" fmla="*/ 1343891 h 4481945"/>
              <a:gd name="connsiteX3" fmla="*/ 1096818 w 7359792"/>
              <a:gd name="connsiteY3" fmla="*/ 4073236 h 4481945"/>
              <a:gd name="connsiteX4" fmla="*/ 445655 w 7359792"/>
              <a:gd name="connsiteY4" fmla="*/ 3796145 h 4481945"/>
              <a:gd name="connsiteX0" fmla="*/ 5067223 w 7609788"/>
              <a:gd name="connsiteY0" fmla="*/ 0 h 4315260"/>
              <a:gd name="connsiteX1" fmla="*/ 3131901 w 7609788"/>
              <a:gd name="connsiteY1" fmla="*/ 1757761 h 4315260"/>
              <a:gd name="connsiteX2" fmla="*/ 7276560 w 7609788"/>
              <a:gd name="connsiteY2" fmla="*/ 2343999 h 4315260"/>
              <a:gd name="connsiteX3" fmla="*/ 1132532 w 7609788"/>
              <a:gd name="connsiteY3" fmla="*/ 4073236 h 4315260"/>
              <a:gd name="connsiteX4" fmla="*/ 481369 w 7609788"/>
              <a:gd name="connsiteY4" fmla="*/ 3796145 h 4315260"/>
              <a:gd name="connsiteX0" fmla="*/ 5067223 w 7609788"/>
              <a:gd name="connsiteY0" fmla="*/ 858847 h 5174107"/>
              <a:gd name="connsiteX1" fmla="*/ 2693822 w 7609788"/>
              <a:gd name="connsiteY1" fmla="*/ 292960 h 5174107"/>
              <a:gd name="connsiteX2" fmla="*/ 3131901 w 7609788"/>
              <a:gd name="connsiteY2" fmla="*/ 2616608 h 5174107"/>
              <a:gd name="connsiteX3" fmla="*/ 7276560 w 7609788"/>
              <a:gd name="connsiteY3" fmla="*/ 3202846 h 5174107"/>
              <a:gd name="connsiteX4" fmla="*/ 1132532 w 7609788"/>
              <a:gd name="connsiteY4" fmla="*/ 4932083 h 5174107"/>
              <a:gd name="connsiteX5" fmla="*/ 481369 w 7609788"/>
              <a:gd name="connsiteY5" fmla="*/ 4654992 h 5174107"/>
              <a:gd name="connsiteX0" fmla="*/ 4209935 w 7609788"/>
              <a:gd name="connsiteY0" fmla="*/ 0 h 5601168"/>
              <a:gd name="connsiteX1" fmla="*/ 2693822 w 7609788"/>
              <a:gd name="connsiteY1" fmla="*/ 720021 h 5601168"/>
              <a:gd name="connsiteX2" fmla="*/ 3131901 w 7609788"/>
              <a:gd name="connsiteY2" fmla="*/ 3043669 h 5601168"/>
              <a:gd name="connsiteX3" fmla="*/ 7276560 w 7609788"/>
              <a:gd name="connsiteY3" fmla="*/ 3629907 h 5601168"/>
              <a:gd name="connsiteX4" fmla="*/ 1132532 w 7609788"/>
              <a:gd name="connsiteY4" fmla="*/ 5359144 h 5601168"/>
              <a:gd name="connsiteX5" fmla="*/ 481369 w 7609788"/>
              <a:gd name="connsiteY5" fmla="*/ 5082053 h 5601168"/>
              <a:gd name="connsiteX0" fmla="*/ 4209935 w 7609788"/>
              <a:gd name="connsiteY0" fmla="*/ 0 h 5601168"/>
              <a:gd name="connsiteX1" fmla="*/ 4122550 w 7609788"/>
              <a:gd name="connsiteY1" fmla="*/ 2005881 h 5601168"/>
              <a:gd name="connsiteX2" fmla="*/ 3131901 w 7609788"/>
              <a:gd name="connsiteY2" fmla="*/ 3043669 h 5601168"/>
              <a:gd name="connsiteX3" fmla="*/ 7276560 w 7609788"/>
              <a:gd name="connsiteY3" fmla="*/ 3629907 h 5601168"/>
              <a:gd name="connsiteX4" fmla="*/ 1132532 w 7609788"/>
              <a:gd name="connsiteY4" fmla="*/ 5359144 h 5601168"/>
              <a:gd name="connsiteX5" fmla="*/ 481369 w 7609788"/>
              <a:gd name="connsiteY5" fmla="*/ 5082053 h 5601168"/>
              <a:gd name="connsiteX0" fmla="*/ 4209935 w 7609788"/>
              <a:gd name="connsiteY0" fmla="*/ 0 h 5601168"/>
              <a:gd name="connsiteX1" fmla="*/ 4577193 w 7609788"/>
              <a:gd name="connsiteY1" fmla="*/ 1602373 h 5601168"/>
              <a:gd name="connsiteX2" fmla="*/ 4122550 w 7609788"/>
              <a:gd name="connsiteY2" fmla="*/ 2005881 h 5601168"/>
              <a:gd name="connsiteX3" fmla="*/ 3131901 w 7609788"/>
              <a:gd name="connsiteY3" fmla="*/ 3043669 h 5601168"/>
              <a:gd name="connsiteX4" fmla="*/ 7276560 w 7609788"/>
              <a:gd name="connsiteY4" fmla="*/ 3629907 h 5601168"/>
              <a:gd name="connsiteX5" fmla="*/ 1132532 w 7609788"/>
              <a:gd name="connsiteY5" fmla="*/ 5359144 h 5601168"/>
              <a:gd name="connsiteX6" fmla="*/ 481369 w 7609788"/>
              <a:gd name="connsiteY6" fmla="*/ 5082053 h 5601168"/>
              <a:gd name="connsiteX0" fmla="*/ 4781407 w 7609788"/>
              <a:gd name="connsiteY0" fmla="*/ 0 h 4886812"/>
              <a:gd name="connsiteX1" fmla="*/ 4577193 w 7609788"/>
              <a:gd name="connsiteY1" fmla="*/ 888017 h 4886812"/>
              <a:gd name="connsiteX2" fmla="*/ 4122550 w 7609788"/>
              <a:gd name="connsiteY2" fmla="*/ 1291525 h 4886812"/>
              <a:gd name="connsiteX3" fmla="*/ 3131901 w 7609788"/>
              <a:gd name="connsiteY3" fmla="*/ 2329313 h 4886812"/>
              <a:gd name="connsiteX4" fmla="*/ 7276560 w 7609788"/>
              <a:gd name="connsiteY4" fmla="*/ 2915551 h 4886812"/>
              <a:gd name="connsiteX5" fmla="*/ 1132532 w 7609788"/>
              <a:gd name="connsiteY5" fmla="*/ 4644788 h 4886812"/>
              <a:gd name="connsiteX6" fmla="*/ 481369 w 7609788"/>
              <a:gd name="connsiteY6" fmla="*/ 4367697 h 4886812"/>
              <a:gd name="connsiteX0" fmla="*/ 5910601 w 5912284"/>
              <a:gd name="connsiteY0" fmla="*/ 1970979 h 7607894"/>
              <a:gd name="connsiteX1" fmla="*/ 5706387 w 5912284"/>
              <a:gd name="connsiteY1" fmla="*/ 2858996 h 7607894"/>
              <a:gd name="connsiteX2" fmla="*/ 5251744 w 5912284"/>
              <a:gd name="connsiteY2" fmla="*/ 3262504 h 7607894"/>
              <a:gd name="connsiteX3" fmla="*/ 4261095 w 5912284"/>
              <a:gd name="connsiteY3" fmla="*/ 4300292 h 7607894"/>
              <a:gd name="connsiteX4" fmla="*/ 333228 w 5912284"/>
              <a:gd name="connsiteY4" fmla="*/ 385912 h 7607894"/>
              <a:gd name="connsiteX5" fmla="*/ 2261726 w 5912284"/>
              <a:gd name="connsiteY5" fmla="*/ 6615767 h 7607894"/>
              <a:gd name="connsiteX6" fmla="*/ 1610563 w 5912284"/>
              <a:gd name="connsiteY6" fmla="*/ 6338676 h 7607894"/>
              <a:gd name="connsiteX0" fmla="*/ 5910601 w 6567606"/>
              <a:gd name="connsiteY0" fmla="*/ 1970979 h 7453108"/>
              <a:gd name="connsiteX1" fmla="*/ 5706387 w 6567606"/>
              <a:gd name="connsiteY1" fmla="*/ 2858996 h 7453108"/>
              <a:gd name="connsiteX2" fmla="*/ 5251744 w 6567606"/>
              <a:gd name="connsiteY2" fmla="*/ 3262504 h 7453108"/>
              <a:gd name="connsiteX3" fmla="*/ 4261095 w 6567606"/>
              <a:gd name="connsiteY3" fmla="*/ 4300292 h 7453108"/>
              <a:gd name="connsiteX4" fmla="*/ 333228 w 6567606"/>
              <a:gd name="connsiteY4" fmla="*/ 385912 h 7453108"/>
              <a:gd name="connsiteX5" fmla="*/ 2261726 w 6567606"/>
              <a:gd name="connsiteY5" fmla="*/ 6615767 h 7453108"/>
              <a:gd name="connsiteX6" fmla="*/ 6468315 w 6567606"/>
              <a:gd name="connsiteY6" fmla="*/ 5409958 h 7453108"/>
              <a:gd name="connsiteX0" fmla="*/ 5589135 w 6246140"/>
              <a:gd name="connsiteY0" fmla="*/ 1637598 h 5122759"/>
              <a:gd name="connsiteX1" fmla="*/ 5384921 w 6246140"/>
              <a:gd name="connsiteY1" fmla="*/ 2525615 h 5122759"/>
              <a:gd name="connsiteX2" fmla="*/ 4930278 w 6246140"/>
              <a:gd name="connsiteY2" fmla="*/ 2929123 h 5122759"/>
              <a:gd name="connsiteX3" fmla="*/ 3939629 w 6246140"/>
              <a:gd name="connsiteY3" fmla="*/ 3966911 h 5122759"/>
              <a:gd name="connsiteX4" fmla="*/ 11762 w 6246140"/>
              <a:gd name="connsiteY4" fmla="*/ 52531 h 5122759"/>
              <a:gd name="connsiteX5" fmla="*/ 3869054 w 6246140"/>
              <a:gd name="connsiteY5" fmla="*/ 4282098 h 5122759"/>
              <a:gd name="connsiteX6" fmla="*/ 6146849 w 6246140"/>
              <a:gd name="connsiteY6" fmla="*/ 5076577 h 5122759"/>
              <a:gd name="connsiteX0" fmla="*/ 6005120 w 6662125"/>
              <a:gd name="connsiteY0" fmla="*/ 1631028 h 5116189"/>
              <a:gd name="connsiteX1" fmla="*/ 5800906 w 6662125"/>
              <a:gd name="connsiteY1" fmla="*/ 2519045 h 5116189"/>
              <a:gd name="connsiteX2" fmla="*/ 5346263 w 6662125"/>
              <a:gd name="connsiteY2" fmla="*/ 2922553 h 5116189"/>
              <a:gd name="connsiteX3" fmla="*/ 4355614 w 6662125"/>
              <a:gd name="connsiteY3" fmla="*/ 3960341 h 5116189"/>
              <a:gd name="connsiteX4" fmla="*/ 427747 w 6662125"/>
              <a:gd name="connsiteY4" fmla="*/ 45961 h 5116189"/>
              <a:gd name="connsiteX5" fmla="*/ 1789129 w 6662125"/>
              <a:gd name="connsiteY5" fmla="*/ 4236106 h 5116189"/>
              <a:gd name="connsiteX6" fmla="*/ 4285039 w 6662125"/>
              <a:gd name="connsiteY6" fmla="*/ 4275528 h 5116189"/>
              <a:gd name="connsiteX7" fmla="*/ 6562834 w 6662125"/>
              <a:gd name="connsiteY7" fmla="*/ 5070007 h 5116189"/>
              <a:gd name="connsiteX0" fmla="*/ 6573417 w 7131131"/>
              <a:gd name="connsiteY0" fmla="*/ 1777237 h 5216216"/>
              <a:gd name="connsiteX1" fmla="*/ 6369203 w 7131131"/>
              <a:gd name="connsiteY1" fmla="*/ 2665254 h 5216216"/>
              <a:gd name="connsiteX2" fmla="*/ 5914560 w 7131131"/>
              <a:gd name="connsiteY2" fmla="*/ 3068762 h 5216216"/>
              <a:gd name="connsiteX3" fmla="*/ 4923911 w 7131131"/>
              <a:gd name="connsiteY3" fmla="*/ 4106550 h 5216216"/>
              <a:gd name="connsiteX4" fmla="*/ 996044 w 7131131"/>
              <a:gd name="connsiteY4" fmla="*/ 192170 h 5216216"/>
              <a:gd name="connsiteX5" fmla="*/ 642882 w 7131131"/>
              <a:gd name="connsiteY5" fmla="*/ 2953531 h 5216216"/>
              <a:gd name="connsiteX6" fmla="*/ 4853336 w 7131131"/>
              <a:gd name="connsiteY6" fmla="*/ 4421737 h 5216216"/>
              <a:gd name="connsiteX7" fmla="*/ 7131131 w 7131131"/>
              <a:gd name="connsiteY7" fmla="*/ 5216216 h 5216216"/>
              <a:gd name="connsiteX0" fmla="*/ 6064663 w 6622377"/>
              <a:gd name="connsiteY0" fmla="*/ 1857240 h 6524520"/>
              <a:gd name="connsiteX1" fmla="*/ 5860449 w 6622377"/>
              <a:gd name="connsiteY1" fmla="*/ 2745257 h 6524520"/>
              <a:gd name="connsiteX2" fmla="*/ 5405806 w 6622377"/>
              <a:gd name="connsiteY2" fmla="*/ 3148765 h 6524520"/>
              <a:gd name="connsiteX3" fmla="*/ 4415157 w 6622377"/>
              <a:gd name="connsiteY3" fmla="*/ 4186553 h 6524520"/>
              <a:gd name="connsiteX4" fmla="*/ 487290 w 6622377"/>
              <a:gd name="connsiteY4" fmla="*/ 272173 h 6524520"/>
              <a:gd name="connsiteX5" fmla="*/ 1491418 w 6622377"/>
              <a:gd name="connsiteY5" fmla="*/ 5819592 h 6524520"/>
              <a:gd name="connsiteX6" fmla="*/ 4344582 w 6622377"/>
              <a:gd name="connsiteY6" fmla="*/ 4501740 h 6524520"/>
              <a:gd name="connsiteX7" fmla="*/ 6622377 w 6622377"/>
              <a:gd name="connsiteY7" fmla="*/ 5296219 h 6524520"/>
              <a:gd name="connsiteX0" fmla="*/ 5989919 w 6547633"/>
              <a:gd name="connsiteY0" fmla="*/ 2087146 h 6754426"/>
              <a:gd name="connsiteX1" fmla="*/ 5785705 w 6547633"/>
              <a:gd name="connsiteY1" fmla="*/ 2975163 h 6754426"/>
              <a:gd name="connsiteX2" fmla="*/ 5331062 w 6547633"/>
              <a:gd name="connsiteY2" fmla="*/ 3378671 h 6754426"/>
              <a:gd name="connsiteX3" fmla="*/ 4340413 w 6547633"/>
              <a:gd name="connsiteY3" fmla="*/ 4416459 h 6754426"/>
              <a:gd name="connsiteX4" fmla="*/ 3891949 w 6547633"/>
              <a:gd name="connsiteY4" fmla="*/ 3037021 h 6754426"/>
              <a:gd name="connsiteX5" fmla="*/ 412546 w 6547633"/>
              <a:gd name="connsiteY5" fmla="*/ 502079 h 6754426"/>
              <a:gd name="connsiteX6" fmla="*/ 1416674 w 6547633"/>
              <a:gd name="connsiteY6" fmla="*/ 6049498 h 6754426"/>
              <a:gd name="connsiteX7" fmla="*/ 4269838 w 6547633"/>
              <a:gd name="connsiteY7" fmla="*/ 4731646 h 6754426"/>
              <a:gd name="connsiteX8" fmla="*/ 6547633 w 6547633"/>
              <a:gd name="connsiteY8" fmla="*/ 5526125 h 6754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47633" h="6754426">
                <a:moveTo>
                  <a:pt x="5989919" y="2087146"/>
                </a:moveTo>
                <a:cubicBezTo>
                  <a:pt x="5991602" y="2092273"/>
                  <a:pt x="5895515" y="2759909"/>
                  <a:pt x="5785705" y="2975163"/>
                </a:cubicBezTo>
                <a:cubicBezTo>
                  <a:pt x="5675896" y="3190417"/>
                  <a:pt x="5571944" y="3138455"/>
                  <a:pt x="5331062" y="3378671"/>
                </a:cubicBezTo>
                <a:cubicBezTo>
                  <a:pt x="5090180" y="3618887"/>
                  <a:pt x="4580265" y="4473401"/>
                  <a:pt x="4340413" y="4416459"/>
                </a:cubicBezTo>
                <a:cubicBezTo>
                  <a:pt x="4100561" y="4359517"/>
                  <a:pt x="4546593" y="3689418"/>
                  <a:pt x="3891949" y="3037021"/>
                </a:cubicBezTo>
                <a:cubicBezTo>
                  <a:pt x="3237305" y="2384624"/>
                  <a:pt x="825092" y="0"/>
                  <a:pt x="412546" y="502079"/>
                </a:cubicBezTo>
                <a:cubicBezTo>
                  <a:pt x="0" y="1004158"/>
                  <a:pt x="773792" y="5344570"/>
                  <a:pt x="1416674" y="6049498"/>
                </a:cubicBezTo>
                <a:cubicBezTo>
                  <a:pt x="2059556" y="6754426"/>
                  <a:pt x="3188463" y="4354532"/>
                  <a:pt x="4269838" y="4731646"/>
                </a:cubicBezTo>
                <a:lnTo>
                  <a:pt x="6547633" y="5526125"/>
                </a:lnTo>
              </a:path>
            </a:pathLst>
          </a:custGeom>
          <a:ln w="95250">
            <a:solidFill>
              <a:srgbClr val="FF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215206" y="5786454"/>
            <a:ext cx="571504" cy="5715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1871170" y="1971188"/>
            <a:ext cx="7126698" cy="5148756"/>
          </a:xfrm>
          <a:custGeom>
            <a:avLst/>
            <a:gdLst>
              <a:gd name="connsiteX0" fmla="*/ 5031509 w 7098146"/>
              <a:gd name="connsiteY0" fmla="*/ 0 h 4481945"/>
              <a:gd name="connsiteX1" fmla="*/ 667327 w 7098146"/>
              <a:gd name="connsiteY1" fmla="*/ 3186545 h 4481945"/>
              <a:gd name="connsiteX2" fmla="*/ 7026564 w 7098146"/>
              <a:gd name="connsiteY2" fmla="*/ 1343891 h 4481945"/>
              <a:gd name="connsiteX3" fmla="*/ 1096818 w 7098146"/>
              <a:gd name="connsiteY3" fmla="*/ 4073236 h 4481945"/>
              <a:gd name="connsiteX4" fmla="*/ 445655 w 7098146"/>
              <a:gd name="connsiteY4" fmla="*/ 3796145 h 4481945"/>
              <a:gd name="connsiteX0" fmla="*/ 5031509 w 7359792"/>
              <a:gd name="connsiteY0" fmla="*/ 0 h 4481945"/>
              <a:gd name="connsiteX1" fmla="*/ 3096187 w 7359792"/>
              <a:gd name="connsiteY1" fmla="*/ 1757761 h 4481945"/>
              <a:gd name="connsiteX2" fmla="*/ 7026564 w 7359792"/>
              <a:gd name="connsiteY2" fmla="*/ 1343891 h 4481945"/>
              <a:gd name="connsiteX3" fmla="*/ 1096818 w 7359792"/>
              <a:gd name="connsiteY3" fmla="*/ 4073236 h 4481945"/>
              <a:gd name="connsiteX4" fmla="*/ 445655 w 7359792"/>
              <a:gd name="connsiteY4" fmla="*/ 3796145 h 4481945"/>
              <a:gd name="connsiteX0" fmla="*/ 5067223 w 7609788"/>
              <a:gd name="connsiteY0" fmla="*/ 0 h 4315260"/>
              <a:gd name="connsiteX1" fmla="*/ 3131901 w 7609788"/>
              <a:gd name="connsiteY1" fmla="*/ 1757761 h 4315260"/>
              <a:gd name="connsiteX2" fmla="*/ 7276560 w 7609788"/>
              <a:gd name="connsiteY2" fmla="*/ 2343999 h 4315260"/>
              <a:gd name="connsiteX3" fmla="*/ 1132532 w 7609788"/>
              <a:gd name="connsiteY3" fmla="*/ 4073236 h 4315260"/>
              <a:gd name="connsiteX4" fmla="*/ 481369 w 7609788"/>
              <a:gd name="connsiteY4" fmla="*/ 3796145 h 4315260"/>
              <a:gd name="connsiteX0" fmla="*/ 5067223 w 7609788"/>
              <a:gd name="connsiteY0" fmla="*/ 858847 h 5174107"/>
              <a:gd name="connsiteX1" fmla="*/ 2693822 w 7609788"/>
              <a:gd name="connsiteY1" fmla="*/ 292960 h 5174107"/>
              <a:gd name="connsiteX2" fmla="*/ 3131901 w 7609788"/>
              <a:gd name="connsiteY2" fmla="*/ 2616608 h 5174107"/>
              <a:gd name="connsiteX3" fmla="*/ 7276560 w 7609788"/>
              <a:gd name="connsiteY3" fmla="*/ 3202846 h 5174107"/>
              <a:gd name="connsiteX4" fmla="*/ 1132532 w 7609788"/>
              <a:gd name="connsiteY4" fmla="*/ 4932083 h 5174107"/>
              <a:gd name="connsiteX5" fmla="*/ 481369 w 7609788"/>
              <a:gd name="connsiteY5" fmla="*/ 4654992 h 5174107"/>
              <a:gd name="connsiteX0" fmla="*/ 4209935 w 7609788"/>
              <a:gd name="connsiteY0" fmla="*/ 0 h 5601168"/>
              <a:gd name="connsiteX1" fmla="*/ 2693822 w 7609788"/>
              <a:gd name="connsiteY1" fmla="*/ 720021 h 5601168"/>
              <a:gd name="connsiteX2" fmla="*/ 3131901 w 7609788"/>
              <a:gd name="connsiteY2" fmla="*/ 3043669 h 5601168"/>
              <a:gd name="connsiteX3" fmla="*/ 7276560 w 7609788"/>
              <a:gd name="connsiteY3" fmla="*/ 3629907 h 5601168"/>
              <a:gd name="connsiteX4" fmla="*/ 1132532 w 7609788"/>
              <a:gd name="connsiteY4" fmla="*/ 5359144 h 5601168"/>
              <a:gd name="connsiteX5" fmla="*/ 481369 w 7609788"/>
              <a:gd name="connsiteY5" fmla="*/ 5082053 h 5601168"/>
              <a:gd name="connsiteX0" fmla="*/ 4209935 w 7609788"/>
              <a:gd name="connsiteY0" fmla="*/ 0 h 5601168"/>
              <a:gd name="connsiteX1" fmla="*/ 4122550 w 7609788"/>
              <a:gd name="connsiteY1" fmla="*/ 2005881 h 5601168"/>
              <a:gd name="connsiteX2" fmla="*/ 3131901 w 7609788"/>
              <a:gd name="connsiteY2" fmla="*/ 3043669 h 5601168"/>
              <a:gd name="connsiteX3" fmla="*/ 7276560 w 7609788"/>
              <a:gd name="connsiteY3" fmla="*/ 3629907 h 5601168"/>
              <a:gd name="connsiteX4" fmla="*/ 1132532 w 7609788"/>
              <a:gd name="connsiteY4" fmla="*/ 5359144 h 5601168"/>
              <a:gd name="connsiteX5" fmla="*/ 481369 w 7609788"/>
              <a:gd name="connsiteY5" fmla="*/ 5082053 h 5601168"/>
              <a:gd name="connsiteX0" fmla="*/ 4209935 w 7609788"/>
              <a:gd name="connsiteY0" fmla="*/ 0 h 5601168"/>
              <a:gd name="connsiteX1" fmla="*/ 4577193 w 7609788"/>
              <a:gd name="connsiteY1" fmla="*/ 1602373 h 5601168"/>
              <a:gd name="connsiteX2" fmla="*/ 4122550 w 7609788"/>
              <a:gd name="connsiteY2" fmla="*/ 2005881 h 5601168"/>
              <a:gd name="connsiteX3" fmla="*/ 3131901 w 7609788"/>
              <a:gd name="connsiteY3" fmla="*/ 3043669 h 5601168"/>
              <a:gd name="connsiteX4" fmla="*/ 7276560 w 7609788"/>
              <a:gd name="connsiteY4" fmla="*/ 3629907 h 5601168"/>
              <a:gd name="connsiteX5" fmla="*/ 1132532 w 7609788"/>
              <a:gd name="connsiteY5" fmla="*/ 5359144 h 5601168"/>
              <a:gd name="connsiteX6" fmla="*/ 481369 w 7609788"/>
              <a:gd name="connsiteY6" fmla="*/ 5082053 h 5601168"/>
              <a:gd name="connsiteX0" fmla="*/ 4781407 w 7609788"/>
              <a:gd name="connsiteY0" fmla="*/ 0 h 4886812"/>
              <a:gd name="connsiteX1" fmla="*/ 4577193 w 7609788"/>
              <a:gd name="connsiteY1" fmla="*/ 888017 h 4886812"/>
              <a:gd name="connsiteX2" fmla="*/ 4122550 w 7609788"/>
              <a:gd name="connsiteY2" fmla="*/ 1291525 h 4886812"/>
              <a:gd name="connsiteX3" fmla="*/ 3131901 w 7609788"/>
              <a:gd name="connsiteY3" fmla="*/ 2329313 h 4886812"/>
              <a:gd name="connsiteX4" fmla="*/ 7276560 w 7609788"/>
              <a:gd name="connsiteY4" fmla="*/ 2915551 h 4886812"/>
              <a:gd name="connsiteX5" fmla="*/ 1132532 w 7609788"/>
              <a:gd name="connsiteY5" fmla="*/ 4644788 h 4886812"/>
              <a:gd name="connsiteX6" fmla="*/ 481369 w 7609788"/>
              <a:gd name="connsiteY6" fmla="*/ 4367697 h 4886812"/>
              <a:gd name="connsiteX0" fmla="*/ 6696419 w 6698102"/>
              <a:gd name="connsiteY0" fmla="*/ 0 h 5148756"/>
              <a:gd name="connsiteX1" fmla="*/ 6492205 w 6698102"/>
              <a:gd name="connsiteY1" fmla="*/ 888017 h 5148756"/>
              <a:gd name="connsiteX2" fmla="*/ 6037562 w 6698102"/>
              <a:gd name="connsiteY2" fmla="*/ 1291525 h 5148756"/>
              <a:gd name="connsiteX3" fmla="*/ 5046913 w 6698102"/>
              <a:gd name="connsiteY3" fmla="*/ 2329313 h 5148756"/>
              <a:gd name="connsiteX4" fmla="*/ 333228 w 6698102"/>
              <a:gd name="connsiteY4" fmla="*/ 1343891 h 5148756"/>
              <a:gd name="connsiteX5" fmla="*/ 3047544 w 6698102"/>
              <a:gd name="connsiteY5" fmla="*/ 4644788 h 5148756"/>
              <a:gd name="connsiteX6" fmla="*/ 2396381 w 6698102"/>
              <a:gd name="connsiteY6" fmla="*/ 4367697 h 5148756"/>
              <a:gd name="connsiteX0" fmla="*/ 6696419 w 6698102"/>
              <a:gd name="connsiteY0" fmla="*/ 0 h 5148756"/>
              <a:gd name="connsiteX1" fmla="*/ 6492205 w 6698102"/>
              <a:gd name="connsiteY1" fmla="*/ 888017 h 5148756"/>
              <a:gd name="connsiteX2" fmla="*/ 6037562 w 6698102"/>
              <a:gd name="connsiteY2" fmla="*/ 1291525 h 5148756"/>
              <a:gd name="connsiteX3" fmla="*/ 5046913 w 6698102"/>
              <a:gd name="connsiteY3" fmla="*/ 2329313 h 5148756"/>
              <a:gd name="connsiteX4" fmla="*/ 333228 w 6698102"/>
              <a:gd name="connsiteY4" fmla="*/ 1343891 h 5148756"/>
              <a:gd name="connsiteX5" fmla="*/ 3047544 w 6698102"/>
              <a:gd name="connsiteY5" fmla="*/ 4644788 h 5148756"/>
              <a:gd name="connsiteX6" fmla="*/ 3539357 w 6698102"/>
              <a:gd name="connsiteY6" fmla="*/ 4367697 h 5148756"/>
              <a:gd name="connsiteX0" fmla="*/ 7125015 w 7126698"/>
              <a:gd name="connsiteY0" fmla="*/ 0 h 5148756"/>
              <a:gd name="connsiteX1" fmla="*/ 6492205 w 7126698"/>
              <a:gd name="connsiteY1" fmla="*/ 888017 h 5148756"/>
              <a:gd name="connsiteX2" fmla="*/ 6037562 w 7126698"/>
              <a:gd name="connsiteY2" fmla="*/ 1291525 h 5148756"/>
              <a:gd name="connsiteX3" fmla="*/ 5046913 w 7126698"/>
              <a:gd name="connsiteY3" fmla="*/ 2329313 h 5148756"/>
              <a:gd name="connsiteX4" fmla="*/ 333228 w 7126698"/>
              <a:gd name="connsiteY4" fmla="*/ 1343891 h 5148756"/>
              <a:gd name="connsiteX5" fmla="*/ 3047544 w 7126698"/>
              <a:gd name="connsiteY5" fmla="*/ 4644788 h 5148756"/>
              <a:gd name="connsiteX6" fmla="*/ 3539357 w 7126698"/>
              <a:gd name="connsiteY6" fmla="*/ 4367697 h 5148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26698" h="5148756">
                <a:moveTo>
                  <a:pt x="7125015" y="0"/>
                </a:moveTo>
                <a:cubicBezTo>
                  <a:pt x="7126698" y="5127"/>
                  <a:pt x="6673447" y="672763"/>
                  <a:pt x="6492205" y="888017"/>
                </a:cubicBezTo>
                <a:cubicBezTo>
                  <a:pt x="6310963" y="1103271"/>
                  <a:pt x="6278444" y="1051309"/>
                  <a:pt x="6037562" y="1291525"/>
                </a:cubicBezTo>
                <a:cubicBezTo>
                  <a:pt x="5796680" y="1531741"/>
                  <a:pt x="5997635" y="2320585"/>
                  <a:pt x="5046913" y="2329313"/>
                </a:cubicBezTo>
                <a:cubicBezTo>
                  <a:pt x="4096191" y="2338041"/>
                  <a:pt x="666456" y="957979"/>
                  <a:pt x="333228" y="1343891"/>
                </a:cubicBezTo>
                <a:cubicBezTo>
                  <a:pt x="0" y="1729804"/>
                  <a:pt x="2513189" y="4140820"/>
                  <a:pt x="3047544" y="4644788"/>
                </a:cubicBezTo>
                <a:cubicBezTo>
                  <a:pt x="3581899" y="5148756"/>
                  <a:pt x="3638648" y="4413879"/>
                  <a:pt x="3539357" y="4367697"/>
                </a:cubicBezTo>
              </a:path>
            </a:pathLst>
          </a:custGeom>
          <a:ln w="95250">
            <a:solidFill>
              <a:srgbClr val="0070C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54100"/>
            <a:ext cx="6553200" cy="475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920271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48415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95" y="260648"/>
            <a:ext cx="812482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2714620"/>
            <a:ext cx="4752528" cy="20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88734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8.jpg"/>
          <p:cNvPicPr>
            <a:picLocks noChangeAspect="1"/>
          </p:cNvPicPr>
          <p:nvPr/>
        </p:nvPicPr>
        <p:blipFill>
          <a:blip r:embed="rId2"/>
          <a:srcRect l="15385" r="11537"/>
          <a:stretch>
            <a:fillRect/>
          </a:stretch>
        </p:blipFill>
        <p:spPr>
          <a:xfrm>
            <a:off x="928662" y="428604"/>
            <a:ext cx="1857388" cy="2286016"/>
          </a:xfrm>
          <a:prstGeom prst="rect">
            <a:avLst/>
          </a:prstGeom>
        </p:spPr>
      </p:pic>
      <p:pic>
        <p:nvPicPr>
          <p:cNvPr id="18" name="Рисунок 17" descr="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357166"/>
            <a:ext cx="1928826" cy="2357454"/>
          </a:xfrm>
          <a:prstGeom prst="rect">
            <a:avLst/>
          </a:prstGeom>
        </p:spPr>
      </p:pic>
      <p:pic>
        <p:nvPicPr>
          <p:cNvPr id="19" name="Рисунок 18" descr="7.jpg"/>
          <p:cNvPicPr>
            <a:picLocks noChangeAspect="1"/>
          </p:cNvPicPr>
          <p:nvPr/>
        </p:nvPicPr>
        <p:blipFill>
          <a:blip r:embed="rId4"/>
          <a:srcRect l="23334" r="16666" b="16666"/>
          <a:stretch>
            <a:fillRect/>
          </a:stretch>
        </p:blipFill>
        <p:spPr>
          <a:xfrm>
            <a:off x="4643438" y="0"/>
            <a:ext cx="1571636" cy="2571744"/>
          </a:xfrm>
          <a:prstGeom prst="rect">
            <a:avLst/>
          </a:prstGeom>
        </p:spPr>
      </p:pic>
      <p:pic>
        <p:nvPicPr>
          <p:cNvPr id="20" name="Рисунок 19" descr="4.jpg"/>
          <p:cNvPicPr>
            <a:picLocks noChangeAspect="1"/>
          </p:cNvPicPr>
          <p:nvPr/>
        </p:nvPicPr>
        <p:blipFill>
          <a:blip r:embed="rId5" cstate="print"/>
          <a:srcRect l="9375"/>
          <a:stretch>
            <a:fillRect/>
          </a:stretch>
        </p:blipFill>
        <p:spPr>
          <a:xfrm>
            <a:off x="6500826" y="285728"/>
            <a:ext cx="1643074" cy="2533072"/>
          </a:xfrm>
          <a:prstGeom prst="rect">
            <a:avLst/>
          </a:prstGeom>
        </p:spPr>
      </p:pic>
      <p:pic>
        <p:nvPicPr>
          <p:cNvPr id="23" name="Рисунок 22" descr="8.jpg"/>
          <p:cNvPicPr>
            <a:picLocks noChangeAspect="1"/>
          </p:cNvPicPr>
          <p:nvPr/>
        </p:nvPicPr>
        <p:blipFill>
          <a:blip r:embed="rId2"/>
          <a:srcRect l="15385" r="11537"/>
          <a:stretch>
            <a:fillRect/>
          </a:stretch>
        </p:blipFill>
        <p:spPr>
          <a:xfrm>
            <a:off x="1000100" y="4000504"/>
            <a:ext cx="1857388" cy="2357454"/>
          </a:xfrm>
          <a:prstGeom prst="rect">
            <a:avLst/>
          </a:prstGeom>
        </p:spPr>
      </p:pic>
      <p:pic>
        <p:nvPicPr>
          <p:cNvPr id="24" name="Рисунок 23" descr="7.jpg"/>
          <p:cNvPicPr>
            <a:picLocks noChangeAspect="1"/>
          </p:cNvPicPr>
          <p:nvPr/>
        </p:nvPicPr>
        <p:blipFill>
          <a:blip r:embed="rId4"/>
          <a:srcRect l="23334" r="16666" b="16666"/>
          <a:stretch>
            <a:fillRect/>
          </a:stretch>
        </p:blipFill>
        <p:spPr>
          <a:xfrm>
            <a:off x="5072066" y="3500438"/>
            <a:ext cx="1571636" cy="2857520"/>
          </a:xfrm>
          <a:prstGeom prst="rect">
            <a:avLst/>
          </a:prstGeom>
        </p:spPr>
      </p:pic>
      <p:pic>
        <p:nvPicPr>
          <p:cNvPr id="25" name="Рисунок 24" descr="1.png"/>
          <p:cNvPicPr>
            <a:picLocks noChangeAspect="1"/>
          </p:cNvPicPr>
          <p:nvPr/>
        </p:nvPicPr>
        <p:blipFill>
          <a:blip r:embed="rId6"/>
          <a:srcRect l="29033" t="12903" r="16128" b="19354"/>
          <a:stretch>
            <a:fillRect/>
          </a:stretch>
        </p:blipFill>
        <p:spPr>
          <a:xfrm>
            <a:off x="2928926" y="3929066"/>
            <a:ext cx="1500198" cy="2286016"/>
          </a:xfrm>
          <a:prstGeom prst="rect">
            <a:avLst/>
          </a:prstGeom>
        </p:spPr>
      </p:pic>
      <p:pic>
        <p:nvPicPr>
          <p:cNvPr id="26" name="Рисунок 25" descr="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15140" y="3857628"/>
            <a:ext cx="1857388" cy="27146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796687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zentatsiya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prezentatsiya1</Template>
  <TotalTime>673</TotalTime>
  <Words>86</Words>
  <Application>Microsoft Office PowerPoint</Application>
  <PresentationFormat>Экран (4:3)</PresentationFormat>
  <Paragraphs>7</Paragraphs>
  <Slides>24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prezentatsiya1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 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47547474747</dc:creator>
  <cp:lastModifiedBy>Владелец</cp:lastModifiedBy>
  <cp:revision>77</cp:revision>
  <dcterms:created xsi:type="dcterms:W3CDTF">2017-03-23T16:50:33Z</dcterms:created>
  <dcterms:modified xsi:type="dcterms:W3CDTF">2017-03-29T16:54:23Z</dcterms:modified>
</cp:coreProperties>
</file>